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52" r:id="rId2"/>
    <p:sldId id="365" r:id="rId3"/>
    <p:sldId id="359" r:id="rId4"/>
    <p:sldId id="348" r:id="rId5"/>
    <p:sldId id="333" r:id="rId6"/>
    <p:sldId id="260" r:id="rId7"/>
    <p:sldId id="357" r:id="rId8"/>
    <p:sldId id="358" r:id="rId9"/>
    <p:sldId id="360" r:id="rId10"/>
    <p:sldId id="361" r:id="rId11"/>
    <p:sldId id="363" r:id="rId12"/>
    <p:sldId id="362" r:id="rId13"/>
    <p:sldId id="364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5EFD18-2EE2-463B-B3B4-0707184C80A8}" v="33" dt="2023-06-09T00:05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2" autoAdjust="0"/>
    <p:restoredTop sz="95206" autoAdjust="0"/>
  </p:normalViewPr>
  <p:slideViewPr>
    <p:cSldViewPr snapToGrid="0">
      <p:cViewPr varScale="1">
        <p:scale>
          <a:sx n="93" d="100"/>
          <a:sy n="93" d="100"/>
        </p:scale>
        <p:origin x="187" y="3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665EFD18-2EE2-463B-B3B4-0707184C80A8}"/>
    <pc:docChg chg="undo custSel addSld delSld modSld">
      <pc:chgData name="Charles Robbins" userId="2a2c6b74727e6a50" providerId="LiveId" clId="{665EFD18-2EE2-463B-B3B4-0707184C80A8}" dt="2023-06-28T18:21:05.756" v="1010" actId="14734"/>
      <pc:docMkLst>
        <pc:docMk/>
      </pc:docMkLst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3655676860" sldId="259"/>
        </pc:sldMkLst>
      </pc:sldChg>
      <pc:sldChg chg="modSp add mod">
        <pc:chgData name="Charles Robbins" userId="2a2c6b74727e6a50" providerId="LiveId" clId="{665EFD18-2EE2-463B-B3B4-0707184C80A8}" dt="2023-06-28T18:21:05.756" v="1010" actId="14734"/>
        <pc:sldMkLst>
          <pc:docMk/>
          <pc:sldMk cId="3353022581" sldId="260"/>
        </pc:sldMkLst>
        <pc:spChg chg="mod">
          <ac:chgData name="Charles Robbins" userId="2a2c6b74727e6a50" providerId="LiveId" clId="{665EFD18-2EE2-463B-B3B4-0707184C80A8}" dt="2023-06-08T23:58:41.024" v="939" actId="20577"/>
          <ac:spMkLst>
            <pc:docMk/>
            <pc:sldMk cId="3353022581" sldId="260"/>
            <ac:spMk id="2" creationId="{199C7412-F5AA-4B3C-9115-D0C87EE3AFB2}"/>
          </ac:spMkLst>
        </pc:spChg>
        <pc:spChg chg="mod">
          <ac:chgData name="Charles Robbins" userId="2a2c6b74727e6a50" providerId="LiveId" clId="{665EFD18-2EE2-463B-B3B4-0707184C80A8}" dt="2023-06-08T23:42:14.059" v="307" actId="1076"/>
          <ac:spMkLst>
            <pc:docMk/>
            <pc:sldMk cId="3353022581" sldId="260"/>
            <ac:spMk id="3" creationId="{E67427A5-D302-49D5-A79A-7451723E0905}"/>
          </ac:spMkLst>
        </pc:spChg>
        <pc:spChg chg="mod">
          <ac:chgData name="Charles Robbins" userId="2a2c6b74727e6a50" providerId="LiveId" clId="{665EFD18-2EE2-463B-B3B4-0707184C80A8}" dt="2023-06-08T23:42:45.227" v="319" actId="20577"/>
          <ac:spMkLst>
            <pc:docMk/>
            <pc:sldMk cId="3353022581" sldId="260"/>
            <ac:spMk id="6" creationId="{686AA352-B621-14D0-4914-0E9DF549D1F2}"/>
          </ac:spMkLst>
        </pc:spChg>
        <pc:graphicFrameChg chg="mod modGraphic">
          <ac:chgData name="Charles Robbins" userId="2a2c6b74727e6a50" providerId="LiveId" clId="{665EFD18-2EE2-463B-B3B4-0707184C80A8}" dt="2023-06-28T18:21:05.756" v="1010" actId="14734"/>
          <ac:graphicFrameMkLst>
            <pc:docMk/>
            <pc:sldMk cId="3353022581" sldId="260"/>
            <ac:graphicFrameMk id="5" creationId="{65337C02-A2B9-4694-8136-304D45212726}"/>
          </ac:graphicFrameMkLst>
        </pc:graphicFrameChg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1408803406" sldId="263"/>
        </pc:sldMkLst>
      </pc:sldChg>
      <pc:sldChg chg="delSp add del mod">
        <pc:chgData name="Charles Robbins" userId="2a2c6b74727e6a50" providerId="LiveId" clId="{665EFD18-2EE2-463B-B3B4-0707184C80A8}" dt="2023-06-08T23:31:54.091" v="60" actId="47"/>
        <pc:sldMkLst>
          <pc:docMk/>
          <pc:sldMk cId="0" sldId="267"/>
        </pc:sldMkLst>
        <pc:picChg chg="del">
          <ac:chgData name="Charles Robbins" userId="2a2c6b74727e6a50" providerId="LiveId" clId="{665EFD18-2EE2-463B-B3B4-0707184C80A8}" dt="2023-06-08T23:29:47.601" v="58" actId="478"/>
          <ac:picMkLst>
            <pc:docMk/>
            <pc:sldMk cId="0" sldId="267"/>
            <ac:picMk id="210" creationId="{00000000-0000-0000-0000-000000000000}"/>
          </ac:picMkLst>
        </pc:picChg>
      </pc:sldChg>
      <pc:sldChg chg="delSp add mod">
        <pc:chgData name="Charles Robbins" userId="2a2c6b74727e6a50" providerId="LiveId" clId="{665EFD18-2EE2-463B-B3B4-0707184C80A8}" dt="2023-06-08T23:29:44.112" v="57" actId="478"/>
        <pc:sldMkLst>
          <pc:docMk/>
          <pc:sldMk cId="0" sldId="268"/>
        </pc:sldMkLst>
        <pc:picChg chg="del">
          <ac:chgData name="Charles Robbins" userId="2a2c6b74727e6a50" providerId="LiveId" clId="{665EFD18-2EE2-463B-B3B4-0707184C80A8}" dt="2023-06-08T23:29:42.141" v="56" actId="478"/>
          <ac:picMkLst>
            <pc:docMk/>
            <pc:sldMk cId="0" sldId="268"/>
            <ac:picMk id="218" creationId="{00000000-0000-0000-0000-000000000000}"/>
          </ac:picMkLst>
        </pc:picChg>
        <pc:picChg chg="del">
          <ac:chgData name="Charles Robbins" userId="2a2c6b74727e6a50" providerId="LiveId" clId="{665EFD18-2EE2-463B-B3B4-0707184C80A8}" dt="2023-06-08T23:29:44.112" v="57" actId="478"/>
          <ac:picMkLst>
            <pc:docMk/>
            <pc:sldMk cId="0" sldId="268"/>
            <ac:picMk id="221" creationId="{00000000-0000-0000-0000-000000000000}"/>
          </ac:picMkLst>
        </pc:picChg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409111758" sldId="271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3849774095" sldId="273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3585557084" sldId="291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749177082" sldId="322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1937740482" sldId="326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2709699659" sldId="331"/>
        </pc:sldMkLst>
      </pc:sldChg>
      <pc:sldChg chg="addSp modSp add del mod">
        <pc:chgData name="Charles Robbins" userId="2a2c6b74727e6a50" providerId="LiveId" clId="{665EFD18-2EE2-463B-B3B4-0707184C80A8}" dt="2023-06-09T00:17:00.820" v="1009" actId="14100"/>
        <pc:sldMkLst>
          <pc:docMk/>
          <pc:sldMk cId="355485831" sldId="333"/>
        </pc:sldMkLst>
        <pc:spChg chg="mod">
          <ac:chgData name="Charles Robbins" userId="2a2c6b74727e6a50" providerId="LiveId" clId="{665EFD18-2EE2-463B-B3B4-0707184C80A8}" dt="2023-06-08T23:56:48.186" v="916" actId="14100"/>
          <ac:spMkLst>
            <pc:docMk/>
            <pc:sldMk cId="355485831" sldId="333"/>
            <ac:spMk id="2" creationId="{9CDC8D70-3178-82F6-C0D7-42B61F9BE753}"/>
          </ac:spMkLst>
        </pc:spChg>
        <pc:spChg chg="mod">
          <ac:chgData name="Charles Robbins" userId="2a2c6b74727e6a50" providerId="LiveId" clId="{665EFD18-2EE2-463B-B3B4-0707184C80A8}" dt="2023-06-09T00:17:00.820" v="1009" actId="14100"/>
          <ac:spMkLst>
            <pc:docMk/>
            <pc:sldMk cId="355485831" sldId="333"/>
            <ac:spMk id="3" creationId="{63F2AD5A-918F-420E-5031-7CEEC04BA941}"/>
          </ac:spMkLst>
        </pc:spChg>
        <pc:spChg chg="add mod">
          <ac:chgData name="Charles Robbins" userId="2a2c6b74727e6a50" providerId="LiveId" clId="{665EFD18-2EE2-463B-B3B4-0707184C80A8}" dt="2023-06-09T00:05:21.004" v="1004" actId="1076"/>
          <ac:spMkLst>
            <pc:docMk/>
            <pc:sldMk cId="355485831" sldId="333"/>
            <ac:spMk id="4" creationId="{B0A65040-2FE1-206D-448C-EA279E4ECF58}"/>
          </ac:spMkLst>
        </pc:spChg>
        <pc:spChg chg="add mod">
          <ac:chgData name="Charles Robbins" userId="2a2c6b74727e6a50" providerId="LiveId" clId="{665EFD18-2EE2-463B-B3B4-0707184C80A8}" dt="2023-06-09T00:05:33.803" v="1006" actId="1076"/>
          <ac:spMkLst>
            <pc:docMk/>
            <pc:sldMk cId="355485831" sldId="333"/>
            <ac:spMk id="8" creationId="{3952777C-9739-0F75-0008-9E62412C7904}"/>
          </ac:spMkLst>
        </pc:spChg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3187890081" sldId="342"/>
        </pc:sldMkLst>
      </pc:sldChg>
      <pc:sldChg chg="modSp add del mod">
        <pc:chgData name="Charles Robbins" userId="2a2c6b74727e6a50" providerId="LiveId" clId="{665EFD18-2EE2-463B-B3B4-0707184C80A8}" dt="2023-06-08T23:57:42.321" v="927" actId="6549"/>
        <pc:sldMkLst>
          <pc:docMk/>
          <pc:sldMk cId="2122653411" sldId="348"/>
        </pc:sldMkLst>
        <pc:spChg chg="mod">
          <ac:chgData name="Charles Robbins" userId="2a2c6b74727e6a50" providerId="LiveId" clId="{665EFD18-2EE2-463B-B3B4-0707184C80A8}" dt="2023-06-08T23:57:36.568" v="926" actId="20577"/>
          <ac:spMkLst>
            <pc:docMk/>
            <pc:sldMk cId="2122653411" sldId="348"/>
            <ac:spMk id="2" creationId="{94EAD9D8-498C-481F-8182-560319EB83CF}"/>
          </ac:spMkLst>
        </pc:spChg>
        <pc:spChg chg="mod">
          <ac:chgData name="Charles Robbins" userId="2a2c6b74727e6a50" providerId="LiveId" clId="{665EFD18-2EE2-463B-B3B4-0707184C80A8}" dt="2023-06-08T23:57:42.321" v="927" actId="6549"/>
          <ac:spMkLst>
            <pc:docMk/>
            <pc:sldMk cId="2122653411" sldId="348"/>
            <ac:spMk id="3" creationId="{ED34A235-C578-3F11-C74E-F05A44E9AABE}"/>
          </ac:spMkLst>
        </pc:spChg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3685595936" sldId="349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3975234155" sldId="350"/>
        </pc:sldMkLst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2390765386" sldId="351"/>
        </pc:sldMkLst>
      </pc:sldChg>
      <pc:sldChg chg="modSp add del mod">
        <pc:chgData name="Charles Robbins" userId="2a2c6b74727e6a50" providerId="LiveId" clId="{665EFD18-2EE2-463B-B3B4-0707184C80A8}" dt="2023-06-08T23:46:22.241" v="431" actId="313"/>
        <pc:sldMkLst>
          <pc:docMk/>
          <pc:sldMk cId="1316826775" sldId="352"/>
        </pc:sldMkLst>
        <pc:spChg chg="mod">
          <ac:chgData name="Charles Robbins" userId="2a2c6b74727e6a50" providerId="LiveId" clId="{665EFD18-2EE2-463B-B3B4-0707184C80A8}" dt="2023-06-08T23:46:22.241" v="431" actId="313"/>
          <ac:spMkLst>
            <pc:docMk/>
            <pc:sldMk cId="1316826775" sldId="352"/>
            <ac:spMk id="3" creationId="{BED4311B-EC27-417D-89A0-BD3EC0FA7B20}"/>
          </ac:spMkLst>
        </pc:spChg>
        <pc:spChg chg="mod">
          <ac:chgData name="Charles Robbins" userId="2a2c6b74727e6a50" providerId="LiveId" clId="{665EFD18-2EE2-463B-B3B4-0707184C80A8}" dt="2023-06-08T23:46:08.061" v="416" actId="6549"/>
          <ac:spMkLst>
            <pc:docMk/>
            <pc:sldMk cId="1316826775" sldId="352"/>
            <ac:spMk id="6" creationId="{5DB86B05-6691-CDDC-2587-B8CC80E23767}"/>
          </ac:spMkLst>
        </pc:spChg>
      </pc:sldChg>
      <pc:sldChg chg="del">
        <pc:chgData name="Charles Robbins" userId="2a2c6b74727e6a50" providerId="LiveId" clId="{665EFD18-2EE2-463B-B3B4-0707184C80A8}" dt="2023-06-08T23:27:01.060" v="4" actId="47"/>
        <pc:sldMkLst>
          <pc:docMk/>
          <pc:sldMk cId="835344448" sldId="353"/>
        </pc:sldMkLst>
      </pc:sldChg>
      <pc:sldChg chg="del">
        <pc:chgData name="Charles Robbins" userId="2a2c6b74727e6a50" providerId="LiveId" clId="{665EFD18-2EE2-463B-B3B4-0707184C80A8}" dt="2023-06-08T23:27:00.027" v="3" actId="47"/>
        <pc:sldMkLst>
          <pc:docMk/>
          <pc:sldMk cId="201781480" sldId="354"/>
        </pc:sldMkLst>
      </pc:sldChg>
      <pc:sldChg chg="del">
        <pc:chgData name="Charles Robbins" userId="2a2c6b74727e6a50" providerId="LiveId" clId="{665EFD18-2EE2-463B-B3B4-0707184C80A8}" dt="2023-06-08T23:26:57.623" v="2" actId="47"/>
        <pc:sldMkLst>
          <pc:docMk/>
          <pc:sldMk cId="3374843843" sldId="355"/>
        </pc:sldMkLst>
      </pc:sldChg>
      <pc:sldChg chg="del">
        <pc:chgData name="Charles Robbins" userId="2a2c6b74727e6a50" providerId="LiveId" clId="{665EFD18-2EE2-463B-B3B4-0707184C80A8}" dt="2023-06-08T23:27:02.107" v="5" actId="47"/>
        <pc:sldMkLst>
          <pc:docMk/>
          <pc:sldMk cId="3020777946" sldId="356"/>
        </pc:sldMkLst>
      </pc:sldChg>
      <pc:sldChg chg="delSp modSp del mod">
        <pc:chgData name="Charles Robbins" userId="2a2c6b74727e6a50" providerId="LiveId" clId="{665EFD18-2EE2-463B-B3B4-0707184C80A8}" dt="2023-06-08T23:31:56.405" v="61" actId="47"/>
        <pc:sldMkLst>
          <pc:docMk/>
          <pc:sldMk cId="2384182936" sldId="357"/>
        </pc:sldMkLst>
        <pc:spChg chg="mod">
          <ac:chgData name="Charles Robbins" userId="2a2c6b74727e6a50" providerId="LiveId" clId="{665EFD18-2EE2-463B-B3B4-0707184C80A8}" dt="2023-06-08T23:28:52.003" v="54" actId="20577"/>
          <ac:spMkLst>
            <pc:docMk/>
            <pc:sldMk cId="2384182936" sldId="357"/>
            <ac:spMk id="2" creationId="{43AE555D-BBC0-D0B2-3EBE-BD0CB1225B6E}"/>
          </ac:spMkLst>
        </pc:spChg>
        <pc:picChg chg="del">
          <ac:chgData name="Charles Robbins" userId="2a2c6b74727e6a50" providerId="LiveId" clId="{665EFD18-2EE2-463B-B3B4-0707184C80A8}" dt="2023-06-08T23:29:51.666" v="59" actId="478"/>
          <ac:picMkLst>
            <pc:docMk/>
            <pc:sldMk cId="2384182936" sldId="357"/>
            <ac:picMk id="6" creationId="{73056C55-9620-E67B-F107-5A93F106228D}"/>
          </ac:picMkLst>
        </pc:picChg>
      </pc:sldChg>
      <pc:sldChg chg="addSp delSp modSp add mod">
        <pc:chgData name="Charles Robbins" userId="2a2c6b74727e6a50" providerId="LiveId" clId="{665EFD18-2EE2-463B-B3B4-0707184C80A8}" dt="2023-06-09T00:07:47.468" v="1008" actId="6549"/>
        <pc:sldMkLst>
          <pc:docMk/>
          <pc:sldMk cId="3163796811" sldId="357"/>
        </pc:sldMkLst>
        <pc:spChg chg="mod">
          <ac:chgData name="Charles Robbins" userId="2a2c6b74727e6a50" providerId="LiveId" clId="{665EFD18-2EE2-463B-B3B4-0707184C80A8}" dt="2023-06-09T00:07:47.468" v="1008" actId="6549"/>
          <ac:spMkLst>
            <pc:docMk/>
            <pc:sldMk cId="3163796811" sldId="357"/>
            <ac:spMk id="2" creationId="{43AE555D-BBC0-D0B2-3EBE-BD0CB1225B6E}"/>
          </ac:spMkLst>
        </pc:spChg>
        <pc:spChg chg="del">
          <ac:chgData name="Charles Robbins" userId="2a2c6b74727e6a50" providerId="LiveId" clId="{665EFD18-2EE2-463B-B3B4-0707184C80A8}" dt="2023-06-08T23:43:07.457" v="320" actId="478"/>
          <ac:spMkLst>
            <pc:docMk/>
            <pc:sldMk cId="3163796811" sldId="357"/>
            <ac:spMk id="5" creationId="{5CE0C71C-048A-D7C8-EEE0-BC2C9AC6FB79}"/>
          </ac:spMkLst>
        </pc:spChg>
        <pc:spChg chg="add mod">
          <ac:chgData name="Charles Robbins" userId="2a2c6b74727e6a50" providerId="LiveId" clId="{665EFD18-2EE2-463B-B3B4-0707184C80A8}" dt="2023-06-08T23:43:08.680" v="321"/>
          <ac:spMkLst>
            <pc:docMk/>
            <pc:sldMk cId="3163796811" sldId="357"/>
            <ac:spMk id="7" creationId="{2C38AD63-981A-66BB-8582-3AF1CDB21B53}"/>
          </ac:spMkLst>
        </pc:spChg>
        <pc:picChg chg="del">
          <ac:chgData name="Charles Robbins" userId="2a2c6b74727e6a50" providerId="LiveId" clId="{665EFD18-2EE2-463B-B3B4-0707184C80A8}" dt="2023-06-08T23:43:07.457" v="320" actId="478"/>
          <ac:picMkLst>
            <pc:docMk/>
            <pc:sldMk cId="3163796811" sldId="357"/>
            <ac:picMk id="4" creationId="{1BF09502-9F5E-AA35-F6D2-8C815365B6C5}"/>
          </ac:picMkLst>
        </pc:picChg>
        <pc:picChg chg="add mod">
          <ac:chgData name="Charles Robbins" userId="2a2c6b74727e6a50" providerId="LiveId" clId="{665EFD18-2EE2-463B-B3B4-0707184C80A8}" dt="2023-06-08T23:43:08.680" v="321"/>
          <ac:picMkLst>
            <pc:docMk/>
            <pc:sldMk cId="3163796811" sldId="357"/>
            <ac:picMk id="6" creationId="{80501986-3C4E-9AA8-1FF1-0407C9345ACC}"/>
          </ac:picMkLst>
        </pc:picChg>
      </pc:sldChg>
      <pc:sldChg chg="modSp add del mod">
        <pc:chgData name="Charles Robbins" userId="2a2c6b74727e6a50" providerId="LiveId" clId="{665EFD18-2EE2-463B-B3B4-0707184C80A8}" dt="2023-06-08T23:31:57.336" v="62" actId="47"/>
        <pc:sldMkLst>
          <pc:docMk/>
          <pc:sldMk cId="3374824498" sldId="358"/>
        </pc:sldMkLst>
        <pc:spChg chg="mod">
          <ac:chgData name="Charles Robbins" userId="2a2c6b74727e6a50" providerId="LiveId" clId="{665EFD18-2EE2-463B-B3B4-0707184C80A8}" dt="2023-06-08T23:28:35.179" v="43" actId="20577"/>
          <ac:spMkLst>
            <pc:docMk/>
            <pc:sldMk cId="3374824498" sldId="358"/>
            <ac:spMk id="2" creationId="{43AE555D-BBC0-D0B2-3EBE-BD0CB1225B6E}"/>
          </ac:spMkLst>
        </pc:spChg>
      </pc:sldChg>
      <pc:sldChg chg="addSp delSp modSp add mod">
        <pc:chgData name="Charles Robbins" userId="2a2c6b74727e6a50" providerId="LiveId" clId="{665EFD18-2EE2-463B-B3B4-0707184C80A8}" dt="2023-06-08T23:55:39.171" v="908" actId="14100"/>
        <pc:sldMkLst>
          <pc:docMk/>
          <pc:sldMk cId="3493259201" sldId="358"/>
        </pc:sldMkLst>
        <pc:spChg chg="mod">
          <ac:chgData name="Charles Robbins" userId="2a2c6b74727e6a50" providerId="LiveId" clId="{665EFD18-2EE2-463B-B3B4-0707184C80A8}" dt="2023-06-08T23:55:39.171" v="908" actId="14100"/>
          <ac:spMkLst>
            <pc:docMk/>
            <pc:sldMk cId="3493259201" sldId="358"/>
            <ac:spMk id="2" creationId="{43AE555D-BBC0-D0B2-3EBE-BD0CB1225B6E}"/>
          </ac:spMkLst>
        </pc:spChg>
        <pc:spChg chg="mod">
          <ac:chgData name="Charles Robbins" userId="2a2c6b74727e6a50" providerId="LiveId" clId="{665EFD18-2EE2-463B-B3B4-0707184C80A8}" dt="2023-06-08T23:43:55.322" v="330" actId="14100"/>
          <ac:spMkLst>
            <pc:docMk/>
            <pc:sldMk cId="3493259201" sldId="358"/>
            <ac:spMk id="3" creationId="{769FBAA8-1A0A-EE03-EF04-DED80F77F02E}"/>
          </ac:spMkLst>
        </pc:spChg>
        <pc:spChg chg="del">
          <ac:chgData name="Charles Robbins" userId="2a2c6b74727e6a50" providerId="LiveId" clId="{665EFD18-2EE2-463B-B3B4-0707184C80A8}" dt="2023-06-08T23:43:13.507" v="322" actId="478"/>
          <ac:spMkLst>
            <pc:docMk/>
            <pc:sldMk cId="3493259201" sldId="358"/>
            <ac:spMk id="5" creationId="{C05D4B39-C258-2B3B-2F0E-8B9EEF101262}"/>
          </ac:spMkLst>
        </pc:spChg>
        <pc:spChg chg="add mod">
          <ac:chgData name="Charles Robbins" userId="2a2c6b74727e6a50" providerId="LiveId" clId="{665EFD18-2EE2-463B-B3B4-0707184C80A8}" dt="2023-06-08T23:43:13.925" v="323"/>
          <ac:spMkLst>
            <pc:docMk/>
            <pc:sldMk cId="3493259201" sldId="358"/>
            <ac:spMk id="7" creationId="{F25F0CF6-1C62-AF7D-5F24-AFDA7295F640}"/>
          </ac:spMkLst>
        </pc:spChg>
        <pc:picChg chg="del">
          <ac:chgData name="Charles Robbins" userId="2a2c6b74727e6a50" providerId="LiveId" clId="{665EFD18-2EE2-463B-B3B4-0707184C80A8}" dt="2023-06-08T23:43:13.507" v="322" actId="478"/>
          <ac:picMkLst>
            <pc:docMk/>
            <pc:sldMk cId="3493259201" sldId="358"/>
            <ac:picMk id="4" creationId="{74A837D6-6691-2B5F-C1D8-C805CFA69FF8}"/>
          </ac:picMkLst>
        </pc:picChg>
        <pc:picChg chg="add mod">
          <ac:chgData name="Charles Robbins" userId="2a2c6b74727e6a50" providerId="LiveId" clId="{665EFD18-2EE2-463B-B3B4-0707184C80A8}" dt="2023-06-08T23:43:13.925" v="323"/>
          <ac:picMkLst>
            <pc:docMk/>
            <pc:sldMk cId="3493259201" sldId="358"/>
            <ac:picMk id="6" creationId="{84287F23-B37F-9AD4-731C-868C56241337}"/>
          </ac:picMkLst>
        </pc:picChg>
      </pc:sldChg>
      <pc:sldChg chg="del">
        <pc:chgData name="Charles Robbins" userId="2a2c6b74727e6a50" providerId="LiveId" clId="{665EFD18-2EE2-463B-B3B4-0707184C80A8}" dt="2023-06-08T23:27:04.028" v="7" actId="47"/>
        <pc:sldMkLst>
          <pc:docMk/>
          <pc:sldMk cId="3727238510" sldId="358"/>
        </pc:sldMkLst>
      </pc:sldChg>
      <pc:sldChg chg="modSp add mod">
        <pc:chgData name="Charles Robbins" userId="2a2c6b74727e6a50" providerId="LiveId" clId="{665EFD18-2EE2-463B-B3B4-0707184C80A8}" dt="2023-06-08T23:54:31.156" v="892" actId="108"/>
        <pc:sldMkLst>
          <pc:docMk/>
          <pc:sldMk cId="2599616388" sldId="359"/>
        </pc:sldMkLst>
        <pc:spChg chg="mod">
          <ac:chgData name="Charles Robbins" userId="2a2c6b74727e6a50" providerId="LiveId" clId="{665EFD18-2EE2-463B-B3B4-0707184C80A8}" dt="2023-06-08T23:54:31.156" v="892" actId="108"/>
          <ac:spMkLst>
            <pc:docMk/>
            <pc:sldMk cId="2599616388" sldId="359"/>
            <ac:spMk id="2" creationId="{C57FAA69-9822-C773-2146-22DA5A0B22DA}"/>
          </ac:spMkLst>
        </pc:spChg>
      </pc:sldChg>
      <pc:sldChg chg="del">
        <pc:chgData name="Charles Robbins" userId="2a2c6b74727e6a50" providerId="LiveId" clId="{665EFD18-2EE2-463B-B3B4-0707184C80A8}" dt="2023-06-08T23:27:03.093" v="6" actId="47"/>
        <pc:sldMkLst>
          <pc:docMk/>
          <pc:sldMk cId="3364396366" sldId="359"/>
        </pc:sldMkLst>
      </pc:sldChg>
      <pc:sldChg chg="del">
        <pc:chgData name="Charles Robbins" userId="2a2c6b74727e6a50" providerId="LiveId" clId="{665EFD18-2EE2-463B-B3B4-0707184C80A8}" dt="2023-06-08T23:27:04.945" v="8" actId="47"/>
        <pc:sldMkLst>
          <pc:docMk/>
          <pc:sldMk cId="647813874" sldId="360"/>
        </pc:sldMkLst>
      </pc:sldChg>
      <pc:sldChg chg="addSp delSp modSp add mod">
        <pc:chgData name="Charles Robbins" userId="2a2c6b74727e6a50" providerId="LiveId" clId="{665EFD18-2EE2-463B-B3B4-0707184C80A8}" dt="2023-06-08T23:55:44.610" v="909" actId="14100"/>
        <pc:sldMkLst>
          <pc:docMk/>
          <pc:sldMk cId="3543784912" sldId="360"/>
        </pc:sldMkLst>
        <pc:spChg chg="mod">
          <ac:chgData name="Charles Robbins" userId="2a2c6b74727e6a50" providerId="LiveId" clId="{665EFD18-2EE2-463B-B3B4-0707184C80A8}" dt="2023-06-08T23:55:44.610" v="909" actId="14100"/>
          <ac:spMkLst>
            <pc:docMk/>
            <pc:sldMk cId="3543784912" sldId="360"/>
            <ac:spMk id="2" creationId="{43AE555D-BBC0-D0B2-3EBE-BD0CB1225B6E}"/>
          </ac:spMkLst>
        </pc:spChg>
        <pc:spChg chg="del">
          <ac:chgData name="Charles Robbins" userId="2a2c6b74727e6a50" providerId="LiveId" clId="{665EFD18-2EE2-463B-B3B4-0707184C80A8}" dt="2023-06-08T23:43:25.419" v="326" actId="478"/>
          <ac:spMkLst>
            <pc:docMk/>
            <pc:sldMk cId="3543784912" sldId="360"/>
            <ac:spMk id="5" creationId="{91CD232F-E3CF-55F8-D129-7A6D68BB813F}"/>
          </ac:spMkLst>
        </pc:spChg>
        <pc:spChg chg="add del mod">
          <ac:chgData name="Charles Robbins" userId="2a2c6b74727e6a50" providerId="LiveId" clId="{665EFD18-2EE2-463B-B3B4-0707184C80A8}" dt="2023-06-08T23:43:20.648" v="325" actId="21"/>
          <ac:spMkLst>
            <pc:docMk/>
            <pc:sldMk cId="3543784912" sldId="360"/>
            <ac:spMk id="7" creationId="{03B1B073-911A-AE6F-B009-FC403124C70F}"/>
          </ac:spMkLst>
        </pc:spChg>
        <pc:spChg chg="add del mod">
          <ac:chgData name="Charles Robbins" userId="2a2c6b74727e6a50" providerId="LiveId" clId="{665EFD18-2EE2-463B-B3B4-0707184C80A8}" dt="2023-06-08T23:44:06.146" v="331" actId="478"/>
          <ac:spMkLst>
            <pc:docMk/>
            <pc:sldMk cId="3543784912" sldId="360"/>
            <ac:spMk id="9" creationId="{312CB7EC-9604-7104-AB48-18B51FDFC927}"/>
          </ac:spMkLst>
        </pc:spChg>
        <pc:spChg chg="add mod">
          <ac:chgData name="Charles Robbins" userId="2a2c6b74727e6a50" providerId="LiveId" clId="{665EFD18-2EE2-463B-B3B4-0707184C80A8}" dt="2023-06-08T23:44:07.420" v="332"/>
          <ac:spMkLst>
            <pc:docMk/>
            <pc:sldMk cId="3543784912" sldId="360"/>
            <ac:spMk id="11" creationId="{C96D43EB-F975-6648-B900-5064B8AA7115}"/>
          </ac:spMkLst>
        </pc:spChg>
        <pc:picChg chg="del">
          <ac:chgData name="Charles Robbins" userId="2a2c6b74727e6a50" providerId="LiveId" clId="{665EFD18-2EE2-463B-B3B4-0707184C80A8}" dt="2023-06-08T23:43:25.419" v="326" actId="478"/>
          <ac:picMkLst>
            <pc:docMk/>
            <pc:sldMk cId="3543784912" sldId="360"/>
            <ac:picMk id="4" creationId="{A97F713D-D624-D49B-541D-43FE84E303A1}"/>
          </ac:picMkLst>
        </pc:picChg>
        <pc:picChg chg="add del mod">
          <ac:chgData name="Charles Robbins" userId="2a2c6b74727e6a50" providerId="LiveId" clId="{665EFD18-2EE2-463B-B3B4-0707184C80A8}" dt="2023-06-08T23:43:20.648" v="325" actId="21"/>
          <ac:picMkLst>
            <pc:docMk/>
            <pc:sldMk cId="3543784912" sldId="360"/>
            <ac:picMk id="6" creationId="{50DC6898-8038-D1E5-F7E5-046FF0D8D079}"/>
          </ac:picMkLst>
        </pc:picChg>
        <pc:picChg chg="add del mod">
          <ac:chgData name="Charles Robbins" userId="2a2c6b74727e6a50" providerId="LiveId" clId="{665EFD18-2EE2-463B-B3B4-0707184C80A8}" dt="2023-06-08T23:44:06.146" v="331" actId="478"/>
          <ac:picMkLst>
            <pc:docMk/>
            <pc:sldMk cId="3543784912" sldId="360"/>
            <ac:picMk id="8" creationId="{A1A2F2F7-A673-1309-3239-EAD3D63907DA}"/>
          </ac:picMkLst>
        </pc:picChg>
        <pc:picChg chg="add mod">
          <ac:chgData name="Charles Robbins" userId="2a2c6b74727e6a50" providerId="LiveId" clId="{665EFD18-2EE2-463B-B3B4-0707184C80A8}" dt="2023-06-08T23:44:07.420" v="332"/>
          <ac:picMkLst>
            <pc:docMk/>
            <pc:sldMk cId="3543784912" sldId="360"/>
            <ac:picMk id="10" creationId="{E7A15DAD-FA36-AC8B-59A0-BC3764BF46B2}"/>
          </ac:picMkLst>
        </pc:picChg>
      </pc:sldChg>
      <pc:sldChg chg="addSp delSp modSp add mod">
        <pc:chgData name="Charles Robbins" userId="2a2c6b74727e6a50" providerId="LiveId" clId="{665EFD18-2EE2-463B-B3B4-0707184C80A8}" dt="2023-06-08T23:54:59.940" v="898" actId="108"/>
        <pc:sldMkLst>
          <pc:docMk/>
          <pc:sldMk cId="2620239669" sldId="361"/>
        </pc:sldMkLst>
        <pc:spChg chg="mod">
          <ac:chgData name="Charles Robbins" userId="2a2c6b74727e6a50" providerId="LiveId" clId="{665EFD18-2EE2-463B-B3B4-0707184C80A8}" dt="2023-06-08T23:54:59.940" v="898" actId="108"/>
          <ac:spMkLst>
            <pc:docMk/>
            <pc:sldMk cId="2620239669" sldId="361"/>
            <ac:spMk id="2" creationId="{8720CE4F-391D-A4FB-F4E7-5C2BC9F85AA4}"/>
          </ac:spMkLst>
        </pc:spChg>
        <pc:spChg chg="del">
          <ac:chgData name="Charles Robbins" userId="2a2c6b74727e6a50" providerId="LiveId" clId="{665EFD18-2EE2-463B-B3B4-0707184C80A8}" dt="2023-06-08T23:43:34.728" v="328" actId="478"/>
          <ac:spMkLst>
            <pc:docMk/>
            <pc:sldMk cId="2620239669" sldId="361"/>
            <ac:spMk id="5" creationId="{B124ED56-0E9D-FC82-9FAD-A393EA72B881}"/>
          </ac:spMkLst>
        </pc:spChg>
        <pc:spChg chg="add del mod">
          <ac:chgData name="Charles Robbins" userId="2a2c6b74727e6a50" providerId="LiveId" clId="{665EFD18-2EE2-463B-B3B4-0707184C80A8}" dt="2023-06-08T23:44:13.243" v="333" actId="478"/>
          <ac:spMkLst>
            <pc:docMk/>
            <pc:sldMk cId="2620239669" sldId="361"/>
            <ac:spMk id="7" creationId="{D56F5956-2BD0-0507-2116-4163C74F0319}"/>
          </ac:spMkLst>
        </pc:spChg>
        <pc:spChg chg="add mod">
          <ac:chgData name="Charles Robbins" userId="2a2c6b74727e6a50" providerId="LiveId" clId="{665EFD18-2EE2-463B-B3B4-0707184C80A8}" dt="2023-06-08T23:44:14.504" v="334"/>
          <ac:spMkLst>
            <pc:docMk/>
            <pc:sldMk cId="2620239669" sldId="361"/>
            <ac:spMk id="9" creationId="{C86991B0-F108-EEEC-61B6-7E4A3164CB13}"/>
          </ac:spMkLst>
        </pc:spChg>
        <pc:picChg chg="del">
          <ac:chgData name="Charles Robbins" userId="2a2c6b74727e6a50" providerId="LiveId" clId="{665EFD18-2EE2-463B-B3B4-0707184C80A8}" dt="2023-06-08T23:43:34.728" v="328" actId="478"/>
          <ac:picMkLst>
            <pc:docMk/>
            <pc:sldMk cId="2620239669" sldId="361"/>
            <ac:picMk id="4" creationId="{AB871B01-7CC9-229D-4320-46D57F895451}"/>
          </ac:picMkLst>
        </pc:picChg>
        <pc:picChg chg="add del mod">
          <ac:chgData name="Charles Robbins" userId="2a2c6b74727e6a50" providerId="LiveId" clId="{665EFD18-2EE2-463B-B3B4-0707184C80A8}" dt="2023-06-08T23:44:13.243" v="333" actId="478"/>
          <ac:picMkLst>
            <pc:docMk/>
            <pc:sldMk cId="2620239669" sldId="361"/>
            <ac:picMk id="6" creationId="{9182A51D-2449-0A08-C449-088101D5C120}"/>
          </ac:picMkLst>
        </pc:picChg>
        <pc:picChg chg="add mod">
          <ac:chgData name="Charles Robbins" userId="2a2c6b74727e6a50" providerId="LiveId" clId="{665EFD18-2EE2-463B-B3B4-0707184C80A8}" dt="2023-06-08T23:44:14.504" v="334"/>
          <ac:picMkLst>
            <pc:docMk/>
            <pc:sldMk cId="2620239669" sldId="361"/>
            <ac:picMk id="8" creationId="{AFF83086-53C8-17DC-A76B-06CE146616C6}"/>
          </ac:picMkLst>
        </pc:picChg>
      </pc:sldChg>
      <pc:sldChg chg="addSp delSp modSp add mod">
        <pc:chgData name="Charles Robbins" userId="2a2c6b74727e6a50" providerId="LiveId" clId="{665EFD18-2EE2-463B-B3B4-0707184C80A8}" dt="2023-06-08T23:54:47.659" v="894" actId="108"/>
        <pc:sldMkLst>
          <pc:docMk/>
          <pc:sldMk cId="1127186583" sldId="362"/>
        </pc:sldMkLst>
        <pc:spChg chg="mod">
          <ac:chgData name="Charles Robbins" userId="2a2c6b74727e6a50" providerId="LiveId" clId="{665EFD18-2EE2-463B-B3B4-0707184C80A8}" dt="2023-06-08T23:54:47.659" v="894" actId="108"/>
          <ac:spMkLst>
            <pc:docMk/>
            <pc:sldMk cId="1127186583" sldId="362"/>
            <ac:spMk id="2" creationId="{B28A4568-75D0-C81A-FA0B-5B711CF974D1}"/>
          </ac:spMkLst>
        </pc:spChg>
        <pc:spChg chg="del">
          <ac:chgData name="Charles Robbins" userId="2a2c6b74727e6a50" providerId="LiveId" clId="{665EFD18-2EE2-463B-B3B4-0707184C80A8}" dt="2023-06-08T23:44:26.986" v="337" actId="478"/>
          <ac:spMkLst>
            <pc:docMk/>
            <pc:sldMk cId="1127186583" sldId="362"/>
            <ac:spMk id="5" creationId="{F7148343-3A7B-26E4-7E89-D16529277D84}"/>
          </ac:spMkLst>
        </pc:spChg>
        <pc:spChg chg="add mod">
          <ac:chgData name="Charles Robbins" userId="2a2c6b74727e6a50" providerId="LiveId" clId="{665EFD18-2EE2-463B-B3B4-0707184C80A8}" dt="2023-06-08T23:44:27.713" v="338"/>
          <ac:spMkLst>
            <pc:docMk/>
            <pc:sldMk cId="1127186583" sldId="362"/>
            <ac:spMk id="7" creationId="{7AE36534-3CFC-D4CD-E179-CCE4BEA4ACDC}"/>
          </ac:spMkLst>
        </pc:spChg>
        <pc:picChg chg="del">
          <ac:chgData name="Charles Robbins" userId="2a2c6b74727e6a50" providerId="LiveId" clId="{665EFD18-2EE2-463B-B3B4-0707184C80A8}" dt="2023-06-08T23:44:26.986" v="337" actId="478"/>
          <ac:picMkLst>
            <pc:docMk/>
            <pc:sldMk cId="1127186583" sldId="362"/>
            <ac:picMk id="4" creationId="{06D2C144-5132-3C13-8E86-DF0EEBBB9AF4}"/>
          </ac:picMkLst>
        </pc:picChg>
        <pc:picChg chg="add mod">
          <ac:chgData name="Charles Robbins" userId="2a2c6b74727e6a50" providerId="LiveId" clId="{665EFD18-2EE2-463B-B3B4-0707184C80A8}" dt="2023-06-08T23:44:27.713" v="338"/>
          <ac:picMkLst>
            <pc:docMk/>
            <pc:sldMk cId="1127186583" sldId="362"/>
            <ac:picMk id="6" creationId="{1BCD0EAD-0EFC-CEF3-A721-3095FEE2EA26}"/>
          </ac:picMkLst>
        </pc:picChg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1353547102" sldId="362"/>
        </pc:sldMkLst>
      </pc:sldChg>
      <pc:sldChg chg="addSp delSp modSp add mod">
        <pc:chgData name="Charles Robbins" userId="2a2c6b74727e6a50" providerId="LiveId" clId="{665EFD18-2EE2-463B-B3B4-0707184C80A8}" dt="2023-06-08T23:54:51.758" v="895" actId="108"/>
        <pc:sldMkLst>
          <pc:docMk/>
          <pc:sldMk cId="295596934" sldId="363"/>
        </pc:sldMkLst>
        <pc:spChg chg="mod">
          <ac:chgData name="Charles Robbins" userId="2a2c6b74727e6a50" providerId="LiveId" clId="{665EFD18-2EE2-463B-B3B4-0707184C80A8}" dt="2023-06-08T23:54:51.758" v="895" actId="108"/>
          <ac:spMkLst>
            <pc:docMk/>
            <pc:sldMk cId="295596934" sldId="363"/>
            <ac:spMk id="2" creationId="{8720CE4F-391D-A4FB-F4E7-5C2BC9F85AA4}"/>
          </ac:spMkLst>
        </pc:spChg>
        <pc:spChg chg="del">
          <ac:chgData name="Charles Robbins" userId="2a2c6b74727e6a50" providerId="LiveId" clId="{665EFD18-2EE2-463B-B3B4-0707184C80A8}" dt="2023-06-08T23:44:21.386" v="335" actId="478"/>
          <ac:spMkLst>
            <pc:docMk/>
            <pc:sldMk cId="295596934" sldId="363"/>
            <ac:spMk id="5" creationId="{B124ED56-0E9D-FC82-9FAD-A393EA72B881}"/>
          </ac:spMkLst>
        </pc:spChg>
        <pc:spChg chg="add mod">
          <ac:chgData name="Charles Robbins" userId="2a2c6b74727e6a50" providerId="LiveId" clId="{665EFD18-2EE2-463B-B3B4-0707184C80A8}" dt="2023-06-08T23:44:22.247" v="336"/>
          <ac:spMkLst>
            <pc:docMk/>
            <pc:sldMk cId="295596934" sldId="363"/>
            <ac:spMk id="7" creationId="{E303C1BD-621F-E5AD-C6CE-6DC54A6A9098}"/>
          </ac:spMkLst>
        </pc:spChg>
        <pc:picChg chg="del">
          <ac:chgData name="Charles Robbins" userId="2a2c6b74727e6a50" providerId="LiveId" clId="{665EFD18-2EE2-463B-B3B4-0707184C80A8}" dt="2023-06-08T23:44:21.386" v="335" actId="478"/>
          <ac:picMkLst>
            <pc:docMk/>
            <pc:sldMk cId="295596934" sldId="363"/>
            <ac:picMk id="4" creationId="{AB871B01-7CC9-229D-4320-46D57F895451}"/>
          </ac:picMkLst>
        </pc:picChg>
        <pc:picChg chg="add mod">
          <ac:chgData name="Charles Robbins" userId="2a2c6b74727e6a50" providerId="LiveId" clId="{665EFD18-2EE2-463B-B3B4-0707184C80A8}" dt="2023-06-08T23:44:22.247" v="336"/>
          <ac:picMkLst>
            <pc:docMk/>
            <pc:sldMk cId="295596934" sldId="363"/>
            <ac:picMk id="6" creationId="{95D5440C-5030-73D0-1638-87E3AF41EE35}"/>
          </ac:picMkLst>
        </pc:picChg>
      </pc:sldChg>
      <pc:sldChg chg="del">
        <pc:chgData name="Charles Robbins" userId="2a2c6b74727e6a50" providerId="LiveId" clId="{665EFD18-2EE2-463B-B3B4-0707184C80A8}" dt="2023-06-08T23:27:13.729" v="9" actId="2696"/>
        <pc:sldMkLst>
          <pc:docMk/>
          <pc:sldMk cId="547848312" sldId="363"/>
        </pc:sldMkLst>
      </pc:sldChg>
      <pc:sldChg chg="addSp delSp modSp add mod">
        <pc:chgData name="Charles Robbins" userId="2a2c6b74727e6a50" providerId="LiveId" clId="{665EFD18-2EE2-463B-B3B4-0707184C80A8}" dt="2023-06-08T23:54:44.081" v="893" actId="108"/>
        <pc:sldMkLst>
          <pc:docMk/>
          <pc:sldMk cId="1788455476" sldId="364"/>
        </pc:sldMkLst>
        <pc:spChg chg="mod">
          <ac:chgData name="Charles Robbins" userId="2a2c6b74727e6a50" providerId="LiveId" clId="{665EFD18-2EE2-463B-B3B4-0707184C80A8}" dt="2023-06-08T23:54:44.081" v="893" actId="108"/>
          <ac:spMkLst>
            <pc:docMk/>
            <pc:sldMk cId="1788455476" sldId="364"/>
            <ac:spMk id="2" creationId="{B28A4568-75D0-C81A-FA0B-5B711CF974D1}"/>
          </ac:spMkLst>
        </pc:spChg>
        <pc:spChg chg="mod">
          <ac:chgData name="Charles Robbins" userId="2a2c6b74727e6a50" providerId="LiveId" clId="{665EFD18-2EE2-463B-B3B4-0707184C80A8}" dt="2023-06-08T23:44:46.361" v="341" actId="2711"/>
          <ac:spMkLst>
            <pc:docMk/>
            <pc:sldMk cId="1788455476" sldId="364"/>
            <ac:spMk id="3" creationId="{A7796151-5926-4EF7-2D99-D0510BA7872F}"/>
          </ac:spMkLst>
        </pc:spChg>
        <pc:spChg chg="del">
          <ac:chgData name="Charles Robbins" userId="2a2c6b74727e6a50" providerId="LiveId" clId="{665EFD18-2EE2-463B-B3B4-0707184C80A8}" dt="2023-06-08T23:44:32.675" v="339" actId="478"/>
          <ac:spMkLst>
            <pc:docMk/>
            <pc:sldMk cId="1788455476" sldId="364"/>
            <ac:spMk id="5" creationId="{F7148343-3A7B-26E4-7E89-D16529277D84}"/>
          </ac:spMkLst>
        </pc:spChg>
        <pc:spChg chg="add mod">
          <ac:chgData name="Charles Robbins" userId="2a2c6b74727e6a50" providerId="LiveId" clId="{665EFD18-2EE2-463B-B3B4-0707184C80A8}" dt="2023-06-08T23:44:34.698" v="340"/>
          <ac:spMkLst>
            <pc:docMk/>
            <pc:sldMk cId="1788455476" sldId="364"/>
            <ac:spMk id="7" creationId="{B40C9D55-965B-77BC-42B7-E014C6E62F50}"/>
          </ac:spMkLst>
        </pc:spChg>
        <pc:picChg chg="del">
          <ac:chgData name="Charles Robbins" userId="2a2c6b74727e6a50" providerId="LiveId" clId="{665EFD18-2EE2-463B-B3B4-0707184C80A8}" dt="2023-06-08T23:44:32.675" v="339" actId="478"/>
          <ac:picMkLst>
            <pc:docMk/>
            <pc:sldMk cId="1788455476" sldId="364"/>
            <ac:picMk id="4" creationId="{06D2C144-5132-3C13-8E86-DF0EEBBB9AF4}"/>
          </ac:picMkLst>
        </pc:picChg>
        <pc:picChg chg="add mod">
          <ac:chgData name="Charles Robbins" userId="2a2c6b74727e6a50" providerId="LiveId" clId="{665EFD18-2EE2-463B-B3B4-0707184C80A8}" dt="2023-06-08T23:44:34.698" v="340"/>
          <ac:picMkLst>
            <pc:docMk/>
            <pc:sldMk cId="1788455476" sldId="364"/>
            <ac:picMk id="6" creationId="{F49BEA7E-7852-9F99-7215-122C3E684756}"/>
          </ac:picMkLst>
        </pc:picChg>
      </pc:sldChg>
      <pc:sldChg chg="modSp add mod chgLayout">
        <pc:chgData name="Charles Robbins" userId="2a2c6b74727e6a50" providerId="LiveId" clId="{665EFD18-2EE2-463B-B3B4-0707184C80A8}" dt="2023-06-09T00:02:28.042" v="1000" actId="20577"/>
        <pc:sldMkLst>
          <pc:docMk/>
          <pc:sldMk cId="1392079245" sldId="365"/>
        </pc:sldMkLst>
        <pc:spChg chg="mod ord">
          <ac:chgData name="Charles Robbins" userId="2a2c6b74727e6a50" providerId="LiveId" clId="{665EFD18-2EE2-463B-B3B4-0707184C80A8}" dt="2023-06-08T23:49:53.624" v="458" actId="700"/>
          <ac:spMkLst>
            <pc:docMk/>
            <pc:sldMk cId="1392079245" sldId="365"/>
            <ac:spMk id="2" creationId="{C57FAA69-9822-C773-2146-22DA5A0B22DA}"/>
          </ac:spMkLst>
        </pc:spChg>
        <pc:spChg chg="mod ord">
          <ac:chgData name="Charles Robbins" userId="2a2c6b74727e6a50" providerId="LiveId" clId="{665EFD18-2EE2-463B-B3B4-0707184C80A8}" dt="2023-06-09T00:02:28.042" v="1000" actId="20577"/>
          <ac:spMkLst>
            <pc:docMk/>
            <pc:sldMk cId="1392079245" sldId="365"/>
            <ac:spMk id="3" creationId="{2A15CA28-C4AE-855B-99B6-83986A3984DE}"/>
          </ac:spMkLst>
        </pc:spChg>
      </pc:sldChg>
      <pc:sldChg chg="del">
        <pc:chgData name="Charles Robbins" userId="2a2c6b74727e6a50" providerId="LiveId" clId="{665EFD18-2EE2-463B-B3B4-0707184C80A8}" dt="2023-06-08T23:26:54.553" v="0" actId="47"/>
        <pc:sldMkLst>
          <pc:docMk/>
          <pc:sldMk cId="4101341185" sldId="3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B3AEF-51A3-994C-9715-D3D924935A7F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1B340-2F84-994C-94CD-BD9F82E2B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6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54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0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272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Charles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D1B340-2F84-994C-94CD-BD9F82E2B8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9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80976-00D8-9D24-DEB6-3B6AA197E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DA1FC8-6082-4B6F-EEB9-EE316DC825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6AF751-7A3A-BA90-BBEE-1DC7A49D8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CB42E-086B-6DD4-8817-F91280C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C7149-3D20-F505-9D30-B7F981B0E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C134E-F0CC-1DEF-9F9C-215A995C7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5C5199-3ACB-B7AF-BC06-B1F0499CE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712B4-E3D9-C317-D2E1-0AD89EB8D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A47AA-960B-7FCC-F89A-174863C3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311FB-1624-4498-A56A-7FF055801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CFC54A-BCEC-4DE5-3ABB-ED863E306E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4560DC-A20A-B872-3643-C54EA18C3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F25AC-7843-E984-B769-435B5B51C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CEA877-E57D-5F9E-9CB0-E23BFBF5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15F42F-3B4E-7B90-7E1A-0E361E8C9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69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9FFA-EFC6-6BCF-F5F2-E1A320D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FC31-2BDE-53EC-6612-AB9BEBBD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D48-2129-431F-B627-2524F21F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58DD-FC96-D5BE-BC27-54916F69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A53E-32C7-C2E2-FD40-E5483970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712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9CB8-1EEC-C3E6-A76E-6530D8E7F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DCE41-F0BF-B3D6-34AA-2F4C7F9F5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F3672-4070-15FE-5099-B90D1346A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BD1DD3-8592-6E41-FCA8-5C3D4C7C4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14089-3770-286D-3EF0-03E7CA08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4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44066-BE8F-D155-2432-C52C0BB8A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40B94-37F8-71C4-3507-287263AD2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EFA57-42AB-A16B-3FCA-0ED17E77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5267A-DDEE-9409-2882-F569BF0BC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B268-318C-E7CC-B08D-17A61A00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1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80F81-2EF7-CEDB-C8AB-C0806DE13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D62D9-08B2-1350-BD02-9231C6D4E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2EE126-BF4F-F0BA-C0E9-2AAADFE3C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17227E-1B6D-24DC-0A78-1D3AC361E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6B77F-C9CF-52DB-AF87-E4972B013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6272B-2CEE-34CA-79CD-7FECEE211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2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5B413-7A8F-C574-1697-9EC213A41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AAAB9-1E2F-4239-150D-D5BAEA02C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C50F0C-6CB0-DF56-252F-2D1866499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72FC5-5E6A-5038-AE16-34C3A5063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786580-1A76-7310-2A8E-392BA3961D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91929E-015E-3137-A0CA-710E3F7ED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1B4AED-F44C-8579-6473-6B8DE5DF1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F01ACA-A5B0-E758-EBFB-B31B0669D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3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57DE8-7E56-D4C3-9C3A-A6183ECC6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22F2C6-D471-1943-85EF-399714886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61D90-C1F9-8C47-DAFC-8670CDE52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BEF49C-EB9D-7733-EEC1-2DB1689F7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53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F7F3CD-A584-13DB-F964-E731D131A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5D83E5-8888-BE46-F43A-4CBCFDC94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175616-EBB5-CB41-692A-03FF060E9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4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709E3-7832-6264-A3E8-AAB6A1152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1CA76-0DBE-CDDB-2BA9-4C2A43179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3218F-8F4B-7522-4A35-01E9162F6F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AE17E3-9F4B-7B19-7D92-B8E588DCB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8194D-BC61-336C-8CB7-47D5A3F52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BF996-D77B-C816-495D-BCDDFB190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61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D1A41-F260-49DA-C2CB-047E5666A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EE4062-F392-99CE-55FB-F30EF57B67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F648E3-6EF4-361D-BB11-6DCAC47DA3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21A091-1F4D-0FAA-77E8-226958773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D272B7-58E9-FF45-FA76-88914803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0A62B-F188-AED7-9F75-CF9B1E504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9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2B84B-5877-C4B4-E745-89894BBC6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463154-E65A-8E0D-0FB7-BC9092B866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697A7-4F96-F0CB-73D1-465C720D67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A9600-D855-4FA1-A7AD-940D5A70DC4B}" type="datetimeFigureOut">
              <a:rPr lang="en-US" smtClean="0"/>
              <a:t>6/28/2023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C3318-BF83-195E-3BE2-FE4FE0F1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59743-93CB-AF5C-A4EC-7F3BDF29B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6FB29-FDCE-46C5-A5B5-2419EFEC9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4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nist.gov/cyberframework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nist.gov/cyberframewor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t.gov/cyberframewor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t.gov/cyberframewor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ist.gov/cyberframewor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144000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Cybersecurity Framework Sustainment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ea typeface="Times New Roman" panose="02020603050405020304" pitchFamily="18" charset="0"/>
              </a:rPr>
              <a:t>June 8, 2023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86B05-6691-CDDC-2587-B8CC80E2376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0CE4F-391D-A4FB-F4E7-5C2BC9F85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Organization, Third Party Access Control, &amp; Training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086F6-E3C8-5D85-0066-D405EDB5E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25085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buNone/>
              <a:tabLst>
                <a:tab pos="706755" algn="l"/>
              </a:tabLst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6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NIST Framework</a:t>
            </a:r>
            <a:r>
              <a:rPr lang="en-US" sz="16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(National Institute of Standards of Technology) outlines the need for an Risk Management Plan in the following areas:</a:t>
            </a: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Identify ID.AM-6: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Cybersecurity roles and responsibilities for the entire workforce and third-party stakeholders (e.g., suppliers, customers, partners) are established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ID.BE-1: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The organization’s role in the supply chain is identified and communicated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ID.BE-2: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organization’s place in critical infrastructure and its industry sector is identified and communicated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ID.BE-3: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Priorities for organizational mission, objectives, and activities are established and communicated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ID.BE-4: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Dependencies and critical functions for delivery of critical services are established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ID.BE-5: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Resilience requirements to support delivery of critical services are established for all operating states (e.g. under duress/attack, during recovery, normal operations)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ID.GV-1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Organizational cybersecurity policy is established and communicated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ID.GV-2: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Cybersecurity roles and responsibilities are coordinated and aligned with internal roles and external partners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Protect PR.AC-1: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Identities and credentials are issued, managed, verified, revoked, and audited for authorized devices, users and processes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PR.AC-2: </a:t>
            </a:r>
            <a:r>
              <a:rPr lang="en-US" sz="1600" kern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access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 assets is managed and protected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AFF83086-53C8-17DC-A76B-06CE14661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6991B0-F108-EEEC-61B6-7E4A3164CB13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620239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0CE4F-391D-A4FB-F4E7-5C2BC9F85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Organization, Third Party Access Control, &amp; Training Exercise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086F6-E3C8-5D85-0066-D405EDB5E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1099042" cy="4925085"/>
          </a:xfrm>
        </p:spPr>
        <p:txBody>
          <a:bodyPr>
            <a:normAutofit/>
          </a:bodyPr>
          <a:lstStyle/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PR.AC-3: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Remote access is managed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PR.AC-4: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Access permissions and authorizations are managed, incorporating the principles of least privilege and separation of duties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PR.AC-5: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Network integrity is protected (e.g., network segregation, network segmentation)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PR.AC-6: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Identities are proofed and bound to credentials and asserted in interactions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PR.AC-7: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Users, devices, and other assets are authenticated (e.g., single-factor, multi-factor) commensurate with the risk of the transaction (e.g., individuals’ security and privacy risks and other organizational risks)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PR.AT-1: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All users are informed and trained 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PR.AT-2: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Privileged users understand their roles and responsibilities 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PR.AT-3: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Third-party stakeholders (e.g., suppliers, customers, partners) understand their roles and responsibilities 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PR.AT-4: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Senior executives understand their roles and responsibilities 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PR.AT-5: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Physical and cybersecurity personnel understand their roles and responsibilities 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PR.DS-5: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Protections against data leaks are implemented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PR.PT-2: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Removable media is protected and its use restricted according to policy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1313" marR="0" indent="-341313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tabLst>
                <a:tab pos="706755" algn="l"/>
              </a:tabLst>
            </a:pPr>
            <a:r>
              <a:rPr lang="en-US" sz="16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PR.PT-3: </a:t>
            </a:r>
            <a:r>
              <a:rPr lang="en-US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principle of least functionality is incorporated by configuring systems to provide only essential capabilities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95D5440C-5030-73D0-1638-87E3AF41E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03C1BD-621F-E5AD-C6CE-6DC54A6A9098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955969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A4568-75D0-C81A-FA0B-5B711CF97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Network Systems Control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96151-5926-4EF7-2D99-D0510BA78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21788" cy="429567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buNone/>
              <a:tabLst>
                <a:tab pos="706755" algn="l"/>
              </a:tabLst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NIST Framework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(National Institute of Standards of Technology) outlines the need for an Risk Management Plan in the following areas:</a:t>
            </a: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ID.AM-1</a:t>
            </a:r>
            <a:r>
              <a:rPr lang="en-US" sz="1900" kern="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Physical devices and systems within the organization are inventoried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ID.AM-2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Software platforms and applications within the organization are inventoried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ID.AM-3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Organizational communication and data flows are mapped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ID.AM-4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External information systems are catalogued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ID.AM-5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Resources (e.g., hardware, devices, data, time, personnel, and software) are prioritized based on their classification, criticality, and business value 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ID.BE-4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Dependencies and critical functions for delivery of critical services are established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ID.BE-5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Resilience requirements to support delivery of critical services are established for all operating states (e.g. under duress/attack, during recovery, normal operations)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ID.SC-4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Suppliers and third-party partners are routinely assessed using audits, test results, or other forms of evaluations to confirm they are meeting their contractual obligations.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PR.DS-1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Data-at-rest is protected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PR.DS-2: 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Data-in-transit is protected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PR.DS-3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Assets are formally managed throughout removal, transfers, and disposition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PR.DS-4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Adequate capacity to ensure availability is maintained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PR.DS-6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Integrity checking mechanisms are used to verify software, firmware, and information integrity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706755" algn="l"/>
              </a:tabLst>
            </a:pPr>
            <a:r>
              <a:rPr lang="en-US" sz="19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PR.DS-7</a:t>
            </a:r>
            <a:r>
              <a:rPr lang="en-US" sz="19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The development and testing environment(s) are separate from the production environment</a:t>
            </a:r>
            <a:endParaRPr lang="en-US" sz="19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1BCD0EAD-0EFC-CEF3-A721-3095FEE2EA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E36534-3CFC-D4CD-E179-CCE4BEA4ACD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127186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A4568-75D0-C81A-FA0B-5B711CF97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Network Systems Control Exercise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796151-5926-4EF7-2D99-D0510BA78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21788" cy="4295674"/>
          </a:xfrm>
        </p:spPr>
        <p:txBody>
          <a:bodyPr>
            <a:normAutofit fontScale="85000" lnSpcReduction="10000"/>
          </a:bodyPr>
          <a:lstStyle/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Protect PR.DS-8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Integrity checking mechanisms are used to verify hardware integrity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PR.IP-1: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baseline configuration of information technology / industrial control systems is created and maintained incorporating security principles (e.g. concept of least functionality)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PR.IP-2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A System Development Life Cycle to manage systems is implemented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PR.IP-3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Configuration change control processes are in place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PR.IP-4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Backups of information are conducted, maintained, and tested 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PR.IP-5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Policy and regulations regarding the physical operating environment for organizational assets are met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PR.IP-6: 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Data is destroyed according to policy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PR.IP-7: 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Protection processes are improved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PR.IP-8: 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Effectiveness of protection technologies is shared 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PR.MA-1: 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Maintenance and repair of organizational assets are performed and logged, with approved and controlled tools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PR.MA-2: 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Remote maintenance of organizational assets is approved, logged, and performed in a manner that prevents unauthorized access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PR.PT-1: 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Audit/log records are determined, documented, implemented, and reviewed in accordance with policy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 PR.PT-4</a:t>
            </a:r>
            <a:r>
              <a:rPr lang="en-US" sz="18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Communications and control networks are protected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b="1" kern="0" dirty="0">
                <a:solidFill>
                  <a:srgbClr val="00B050"/>
                </a:solidFill>
                <a:cs typeface="Calibri" panose="020F0502020204030204" pitchFamily="34" charset="0"/>
              </a:rPr>
              <a:t>Protect PR.PT-5</a:t>
            </a:r>
            <a:r>
              <a:rPr lang="en-US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: Mechanisms (e.g., failsafe, load balancing, hot swap) are implemented to achieve resilience requirements in normal and adverse situations</a:t>
            </a:r>
            <a:endParaRPr lang="en-US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15"/>
              <a:tabLst>
                <a:tab pos="706755" algn="l"/>
              </a:tabLst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Detect DE.CM-2</a:t>
            </a:r>
            <a:r>
              <a:rPr lang="en-US" sz="1800" kern="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: The physical environment is monitored to detect potential cybersecurity events</a:t>
            </a:r>
            <a:endParaRPr lang="en-US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F49BEA7E-7852-9F99-7215-122C3E684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0C9D55-965B-77BC-42B7-E014C6E62F50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788455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16" name="Google Shape;21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979646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 dirty="0">
                <a:latin typeface="Calibri"/>
                <a:ea typeface="Calibri"/>
                <a:cs typeface="Calibri"/>
                <a:sym typeface="Calibri"/>
              </a:rPr>
              <a:t>Questions</a:t>
            </a:r>
            <a:endParaRPr dirty="0"/>
          </a:p>
        </p:txBody>
      </p:sp>
      <p:pic>
        <p:nvPicPr>
          <p:cNvPr id="217" name="Google Shape;217;p1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920331" y="1825625"/>
            <a:ext cx="4351338" cy="4351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1" descr="Logo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9183" y="6176963"/>
            <a:ext cx="588617" cy="573747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1"/>
          <p:cNvSpPr txBox="1"/>
          <p:nvPr/>
        </p:nvSpPr>
        <p:spPr>
          <a:xfrm>
            <a:off x="1513114" y="6121299"/>
            <a:ext cx="243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Ohio Cyber Reserve (OhCR)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4, 2023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‘Building a More Cyber Secure Ohio’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FAA69-9822-C773-2146-22DA5A0B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NIST Compliance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5CA28-C4AE-855B-99B6-83986A398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dirty="0"/>
              <a:t>Complete the 5 OhCR NIST CSF Seminars.</a:t>
            </a:r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dirty="0"/>
              <a:t>Complete the OhCR Cybersecurity Assessment.</a:t>
            </a:r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dirty="0"/>
              <a:t>Reduce the </a:t>
            </a:r>
            <a:r>
              <a:rPr lang="en-US" dirty="0"/>
              <a:t>High and Danger Data Security Controls to Medium or Lower with the OhCR </a:t>
            </a:r>
            <a:r>
              <a:rPr lang="en-US" sz="2800" dirty="0"/>
              <a:t>POAAM – Educate.</a:t>
            </a:r>
            <a:endParaRPr lang="en-US" dirty="0"/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dirty="0"/>
              <a:t>The Organization Appoints a Cybersecurity Internal Auditor.</a:t>
            </a:r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800" dirty="0"/>
              <a:t>Conduct the In</a:t>
            </a:r>
            <a:r>
              <a:rPr lang="en-US" dirty="0"/>
              <a:t>ternal Audit Plan per this Training.</a:t>
            </a:r>
          </a:p>
          <a:p>
            <a:pPr marL="514350" indent="-514350">
              <a:lnSpc>
                <a:spcPct val="107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en-US" sz="2800" dirty="0"/>
              <a:t>Complete the OhCR </a:t>
            </a:r>
            <a:r>
              <a:rPr lang="en-US" dirty="0"/>
              <a:t>Cybersecurity Sustainment Assessment in 12 months.</a:t>
            </a:r>
            <a:endParaRPr lang="en-US" sz="2800" dirty="0"/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800" dirty="0"/>
          </a:p>
          <a:p>
            <a:pPr marL="514350" marR="0" lvl="0" indent="-5143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sz="2800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170B369E-4232-2294-F374-C37969B581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DC0A60-E9F6-BE30-CCEB-09424D14F21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39207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FAA69-9822-C773-2146-22DA5A0B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1. Education - OhCR NIST CSF Seminars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5CA28-C4AE-855B-99B6-83986A398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8069239" cy="4351338"/>
          </a:xfrm>
        </p:spPr>
        <p:txBody>
          <a:bodyPr>
            <a:normAutofit fontScale="77500" lnSpcReduction="20000"/>
          </a:bodyPr>
          <a:lstStyle/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These 5 exercises that will enable your organization to have a very good working knowledge of the NIST Core V1.1 Cybersecurity Framework. </a:t>
            </a: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/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The 5 NIST Training Exercises are:</a:t>
            </a:r>
          </a:p>
          <a:p>
            <a:pPr marL="458788" marR="0" indent="-458788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Incident Response Guide and Tabletop Exercise</a:t>
            </a:r>
          </a:p>
          <a:p>
            <a:pPr marL="458788" marR="0" indent="-458788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Risk Management Guide, Tools &amp; Assessment Exercise</a:t>
            </a:r>
          </a:p>
          <a:p>
            <a:pPr marL="458788" indent="-458788">
              <a:lnSpc>
                <a:spcPct val="107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Organization, Third Party Access Control, and Training Exercise</a:t>
            </a:r>
          </a:p>
          <a:p>
            <a:pPr marL="458788" marR="0" indent="-458788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Vulnerability Management Detection &amp; Analysis Exercise</a:t>
            </a:r>
          </a:p>
          <a:p>
            <a:pPr marL="458788" marR="0" indent="-458788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/>
              <a:t>Network Systems Control Exercise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/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At the end of each 3-hour exercise, you will be building a very capable team.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170B369E-4232-2294-F374-C37969B581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DC0A60-E9F6-BE30-CCEB-09424D14F21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59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D9D8-498C-481F-8182-560319EB8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39734" cy="1325563"/>
          </a:xfrm>
        </p:spPr>
        <p:txBody>
          <a:bodyPr/>
          <a:lstStyle/>
          <a:p>
            <a:pPr marL="0" marR="0" lvl="0" indent="0"/>
            <a:r>
              <a:rPr lang="en-US" b="1" dirty="0">
                <a:latin typeface="+mn-lt"/>
              </a:rPr>
              <a:t>2. OhCR Cybersecurity Assessment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34A235-C578-3F11-C74E-F05A44E9A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5894613" cy="4351338"/>
          </a:xfrm>
        </p:spPr>
        <p:txBody>
          <a:bodyPr>
            <a:noAutofit/>
          </a:bodyPr>
          <a:lstStyle/>
          <a:p>
            <a:pPr rtl="0" eaLnBrk="1" latinLnBrk="0" hangingPunct="1"/>
            <a:r>
              <a:rPr lang="en-US" sz="2400" b="0" i="0" kern="1200" baseline="0" dirty="0">
                <a:solidFill>
                  <a:schemeClr val="tx1"/>
                </a:solidFill>
                <a:effectLst/>
                <a:ea typeface="+mn-ea"/>
                <a:cs typeface="+mn-cs"/>
              </a:rPr>
              <a:t>Non-Disclosure Agreement (NDA) </a:t>
            </a:r>
          </a:p>
          <a:p>
            <a:pPr rtl="0" eaLnBrk="1" latinLnBrk="0" hangingPunct="1"/>
            <a:r>
              <a:rPr lang="en-US" sz="2400" b="0" i="0" kern="1200" baseline="0" dirty="0">
                <a:solidFill>
                  <a:schemeClr val="tx1"/>
                </a:solidFill>
                <a:effectLst/>
                <a:ea typeface="+mn-ea"/>
                <a:cs typeface="+mn-cs"/>
              </a:rPr>
              <a:t>Memorandum of Agreement (MOA)</a:t>
            </a:r>
            <a:endParaRPr lang="en-US" sz="2400" dirty="0">
              <a:effectLst/>
            </a:endParaRPr>
          </a:p>
          <a:p>
            <a:pPr rtl="0" eaLnBrk="1" latinLnBrk="0" hangingPunct="1"/>
            <a:r>
              <a:rPr lang="en-US" sz="2400" b="0" i="0" kern="1200" baseline="0" dirty="0">
                <a:solidFill>
                  <a:schemeClr val="tx1"/>
                </a:solidFill>
                <a:effectLst/>
                <a:ea typeface="+mn-ea"/>
                <a:cs typeface="+mn-cs"/>
              </a:rPr>
              <a:t>OhCR NIST Cybersecurity Assessment Menu</a:t>
            </a:r>
            <a:endParaRPr lang="en-US" sz="2400" dirty="0">
              <a:effectLst/>
            </a:endParaRPr>
          </a:p>
          <a:p>
            <a:pPr rtl="0" eaLnBrk="1" latinLnBrk="0" hangingPunct="1"/>
            <a:r>
              <a:rPr lang="en-US" sz="2400" b="0" i="0" kern="1200" baseline="0" dirty="0">
                <a:solidFill>
                  <a:schemeClr val="tx1"/>
                </a:solidFill>
                <a:effectLst/>
                <a:ea typeface="+mn-ea"/>
                <a:cs typeface="+mn-cs"/>
              </a:rPr>
              <a:t>NIST Cybersecurity Assessment and Gap Analysis</a:t>
            </a:r>
            <a:endParaRPr lang="en-US" sz="2400" dirty="0">
              <a:effectLst/>
            </a:endParaRPr>
          </a:p>
          <a:p>
            <a:pPr rtl="0" eaLnBrk="1" latinLnBrk="0" hangingPunct="1"/>
            <a:r>
              <a:rPr lang="en-US" sz="2400" b="0" i="0" kern="1200" baseline="0" dirty="0">
                <a:solidFill>
                  <a:schemeClr val="tx1"/>
                </a:solidFill>
                <a:effectLst/>
                <a:ea typeface="+mn-ea"/>
                <a:cs typeface="+mn-cs"/>
              </a:rPr>
              <a:t>List of Documents to Support the Assessment</a:t>
            </a:r>
            <a:endParaRPr lang="en-US" sz="2400" dirty="0">
              <a:effectLst/>
            </a:endParaRPr>
          </a:p>
          <a:p>
            <a:pPr marR="0" lvl="0" rtl="0"/>
            <a:r>
              <a:rPr lang="en-US" sz="2400" b="0" i="0" u="none" strike="noStrike" baseline="0" dirty="0"/>
              <a:t>Select Dates</a:t>
            </a:r>
          </a:p>
          <a:p>
            <a:pPr marR="0" lvl="0" rtl="0"/>
            <a:r>
              <a:rPr lang="en-US" sz="2400" b="0" i="0" u="none" strike="noStrike" baseline="0" dirty="0"/>
              <a:t>Setup Shared Folder for </a:t>
            </a:r>
            <a:r>
              <a:rPr lang="en-US" sz="2400" dirty="0"/>
              <a:t>Supporting Documentation</a:t>
            </a:r>
            <a:endParaRPr lang="en-US" sz="2400" b="0" i="0" u="none" strike="noStrike" baseline="0" dirty="0"/>
          </a:p>
        </p:txBody>
      </p:sp>
      <p:pic>
        <p:nvPicPr>
          <p:cNvPr id="5" name="Picture 4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8A33EFC5-2637-29B0-02CB-78529A2AD8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" r="10263"/>
          <a:stretch/>
        </p:blipFill>
        <p:spPr>
          <a:xfrm>
            <a:off x="6722281" y="1825625"/>
            <a:ext cx="4631518" cy="4085318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A0B1AAC6-ED39-4F42-BCE4-2F01938E1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6A779-39B4-96DF-2235-4FB9C5C033FF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2122653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C8D70-3178-82F6-C0D7-42B61F9BE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39475" cy="1325563"/>
          </a:xfrm>
        </p:spPr>
        <p:txBody>
          <a:bodyPr/>
          <a:lstStyle/>
          <a:p>
            <a:pPr marR="0" rtl="0"/>
            <a:r>
              <a:rPr lang="en-US" b="1" dirty="0">
                <a:latin typeface="Calibri" panose="020F0502020204030204" pitchFamily="34" charset="0"/>
              </a:rPr>
              <a:t>3. </a:t>
            </a:r>
            <a:r>
              <a:rPr lang="en-US" b="1" i="0" u="none" strike="noStrike" baseline="0" dirty="0">
                <a:latin typeface="Calibri" panose="020F0502020204030204" pitchFamily="34" charset="0"/>
              </a:rPr>
              <a:t>Education to Support the POAAM Execution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2AD5A-918F-420E-5031-7CEEC04BA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029701" cy="4351338"/>
          </a:xfrm>
        </p:spPr>
        <p:txBody>
          <a:bodyPr>
            <a:normAutofit/>
          </a:bodyPr>
          <a:lstStyle/>
          <a:p>
            <a:pPr marR="0" lvl="0" rtl="0"/>
            <a:r>
              <a:rPr lang="en-US" sz="2400" b="0" i="0" u="none" strike="noStrike" baseline="0" dirty="0">
                <a:latin typeface="Calibri" panose="020F0502020204030204" pitchFamily="34" charset="0"/>
              </a:rPr>
              <a:t>The newest and popular OhCR Assist - Educate Mission is POAAM support</a:t>
            </a:r>
          </a:p>
          <a:p>
            <a:pPr marR="0" lvl="0" rtl="0"/>
            <a:r>
              <a:rPr lang="en-US" sz="2400" b="0" i="0" u="none" strike="noStrike" baseline="0" dirty="0">
                <a:latin typeface="Calibri" panose="020F0502020204030204" pitchFamily="34" charset="0"/>
              </a:rPr>
              <a:t>Spend time to reduce the vulnerabilities of danger and high-risk data security controls</a:t>
            </a:r>
          </a:p>
          <a:p>
            <a:pPr marR="0" lvl="0" rtl="0"/>
            <a:r>
              <a:rPr lang="en-US" sz="2400" b="0" i="0" u="none" strike="noStrike" baseline="0" dirty="0">
                <a:latin typeface="Calibri" panose="020F0502020204030204" pitchFamily="34" charset="0"/>
              </a:rPr>
              <a:t>Knowledge Management is shared throughout Ohio</a:t>
            </a:r>
          </a:p>
          <a:p>
            <a:pPr marR="0" lvl="1" rtl="0"/>
            <a:r>
              <a:rPr lang="en-US" b="0" i="0" u="none" strike="noStrike" baseline="0" dirty="0">
                <a:latin typeface="Calibri" panose="020F0502020204030204" pitchFamily="34" charset="0"/>
              </a:rPr>
              <a:t>Risk Assessment</a:t>
            </a:r>
          </a:p>
          <a:p>
            <a:pPr marR="0" lvl="1" rtl="0"/>
            <a:r>
              <a:rPr lang="en-US" b="0" i="0" u="none" strike="noStrike" baseline="0" dirty="0">
                <a:latin typeface="Calibri" panose="020F0502020204030204" pitchFamily="34" charset="0"/>
              </a:rPr>
              <a:t>Data Flows</a:t>
            </a:r>
          </a:p>
          <a:p>
            <a:pPr marR="0" lvl="1" rtl="0"/>
            <a:r>
              <a:rPr lang="en-US" b="0" i="0" u="none" strike="noStrike" baseline="0" dirty="0">
                <a:latin typeface="Calibri" panose="020F0502020204030204" pitchFamily="34" charset="0"/>
              </a:rPr>
              <a:t>IR Response Guide</a:t>
            </a:r>
          </a:p>
          <a:p>
            <a:pPr marR="0" lvl="1" rtl="0"/>
            <a:r>
              <a:rPr lang="en-US" b="0" i="0" u="none" strike="noStrike" baseline="0" dirty="0">
                <a:latin typeface="Calibri" panose="020F0502020204030204" pitchFamily="34" charset="0"/>
              </a:rPr>
              <a:t>NIST Cybersecurity Framework (NIST CSF) Controls v1.1 Playlist</a:t>
            </a:r>
          </a:p>
          <a:p>
            <a:pPr marR="0" lvl="1" rtl="0"/>
            <a:r>
              <a:rPr lang="en-US" b="0" i="0" u="none" strike="noStrike" baseline="0" dirty="0">
                <a:latin typeface="Calibri" panose="020F0502020204030204" pitchFamily="34" charset="0"/>
              </a:rPr>
              <a:t>Cybersecurity Procedures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791962-4F1C-8C11-C8AA-44FDDF649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9286" y="1825625"/>
            <a:ext cx="1284513" cy="4351337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B850022B-1C9F-3B49-F5D4-571EC5C13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24AD896-51B2-1177-DFF9-EF1146D5B468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May 1,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A65040-2FE1-206D-448C-EA279E4ECF58}"/>
              </a:ext>
            </a:extLst>
          </p:cNvPr>
          <p:cNvSpPr txBox="1"/>
          <p:nvPr/>
        </p:nvSpPr>
        <p:spPr>
          <a:xfrm>
            <a:off x="10379560" y="1690688"/>
            <a:ext cx="663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52777C-9739-0F75-0008-9E62412C7904}"/>
              </a:ext>
            </a:extLst>
          </p:cNvPr>
          <p:cNvSpPr txBox="1"/>
          <p:nvPr/>
        </p:nvSpPr>
        <p:spPr>
          <a:xfrm>
            <a:off x="10379560" y="2566988"/>
            <a:ext cx="6639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55485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C7412-F5AA-4B3C-9115-D0C87EE3A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>
                <a:latin typeface="Calibri"/>
                <a:cs typeface="Calibri"/>
              </a:rPr>
              <a:t>4. Internal Audit Schedule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427A5-D302-49D5-A79A-7451723E0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032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>
                <a:latin typeface="+mn-lt"/>
                <a:cs typeface="Calibri" panose="020F0502020204030204" pitchFamily="34" charset="0"/>
              </a:rPr>
              <a:t>Overall Cybersecurity Framework (CSF) – 108 Data Security Controls</a:t>
            </a:r>
            <a:endParaRPr lang="en-US" sz="1400" dirty="0">
              <a:latin typeface="+mn-lt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5337C02-A2B9-4694-8136-304D45212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052073"/>
              </p:ext>
            </p:extLst>
          </p:nvPr>
        </p:nvGraphicFramePr>
        <p:xfrm>
          <a:off x="844692" y="2229412"/>
          <a:ext cx="10299555" cy="3708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1083">
                  <a:extLst>
                    <a:ext uri="{9D8B030D-6E8A-4147-A177-3AD203B41FA5}">
                      <a16:colId xmlns:a16="http://schemas.microsoft.com/office/drawing/2014/main" val="2034456879"/>
                    </a:ext>
                  </a:extLst>
                </a:gridCol>
                <a:gridCol w="890588">
                  <a:extLst>
                    <a:ext uri="{9D8B030D-6E8A-4147-A177-3AD203B41FA5}">
                      <a16:colId xmlns:a16="http://schemas.microsoft.com/office/drawing/2014/main" val="1820345329"/>
                    </a:ext>
                  </a:extLst>
                </a:gridCol>
                <a:gridCol w="933450">
                  <a:extLst>
                    <a:ext uri="{9D8B030D-6E8A-4147-A177-3AD203B41FA5}">
                      <a16:colId xmlns:a16="http://schemas.microsoft.com/office/drawing/2014/main" val="843044267"/>
                    </a:ext>
                  </a:extLst>
                </a:gridCol>
                <a:gridCol w="1122044">
                  <a:extLst>
                    <a:ext uri="{9D8B030D-6E8A-4147-A177-3AD203B41FA5}">
                      <a16:colId xmlns:a16="http://schemas.microsoft.com/office/drawing/2014/main" val="3137378750"/>
                    </a:ext>
                  </a:extLst>
                </a:gridCol>
                <a:gridCol w="1027747">
                  <a:extLst>
                    <a:ext uri="{9D8B030D-6E8A-4147-A177-3AD203B41FA5}">
                      <a16:colId xmlns:a16="http://schemas.microsoft.com/office/drawing/2014/main" val="2075300466"/>
                    </a:ext>
                  </a:extLst>
                </a:gridCol>
                <a:gridCol w="1027747">
                  <a:extLst>
                    <a:ext uri="{9D8B030D-6E8A-4147-A177-3AD203B41FA5}">
                      <a16:colId xmlns:a16="http://schemas.microsoft.com/office/drawing/2014/main" val="1187825668"/>
                    </a:ext>
                  </a:extLst>
                </a:gridCol>
                <a:gridCol w="1027747">
                  <a:extLst>
                    <a:ext uri="{9D8B030D-6E8A-4147-A177-3AD203B41FA5}">
                      <a16:colId xmlns:a16="http://schemas.microsoft.com/office/drawing/2014/main" val="540392230"/>
                    </a:ext>
                  </a:extLst>
                </a:gridCol>
                <a:gridCol w="819149">
                  <a:extLst>
                    <a:ext uri="{9D8B030D-6E8A-4147-A177-3AD203B41FA5}">
                      <a16:colId xmlns:a16="http://schemas.microsoft.com/office/drawing/2014/main" val="653065791"/>
                    </a:ext>
                  </a:extLst>
                </a:gridCol>
              </a:tblGrid>
              <a:tr h="474101">
                <a:tc>
                  <a:txBody>
                    <a:bodyPr/>
                    <a:lstStyle/>
                    <a:p>
                      <a:pPr algn="ctr"/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Identify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Protect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Detect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Respond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Recover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Total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1643029"/>
                  </a:ext>
                </a:extLst>
              </a:tr>
              <a:tr h="474101">
                <a:tc>
                  <a:txBody>
                    <a:bodyPr/>
                    <a:lstStyle/>
                    <a:p>
                      <a:pPr algn="l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Controls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400" b="1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1520222"/>
                  </a:ext>
                </a:extLst>
              </a:tr>
              <a:tr h="351097"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IR Guide and IR Exercise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st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 Qtr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512668"/>
                  </a:ext>
                </a:extLst>
              </a:tr>
              <a:tr h="614419"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Risk Management and Risk Assessment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st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 Qtr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387622"/>
                  </a:ext>
                </a:extLst>
              </a:tr>
              <a:tr h="614419"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Vulnerability Management Guide, Tools and Analysis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nd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 Qtr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799408"/>
                  </a:ext>
                </a:extLst>
              </a:tr>
              <a:tr h="6144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Organization, Third Party Access Control, and Training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3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rd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 Qtr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9320238"/>
                  </a:ext>
                </a:extLst>
              </a:tr>
              <a:tr h="474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Network Systems Control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4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th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 Qtr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0" kern="12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+mj-cs"/>
                        </a:rPr>
                        <a:t>29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743985"/>
                  </a:ext>
                </a:extLst>
              </a:tr>
            </a:tbl>
          </a:graphicData>
        </a:graphic>
      </p:graphicFrame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E9BBBA81-B0C2-DD7C-9AD1-95613A991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6AA352-B621-14D0-4914-0E9DF549D1F2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353022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55D-BBC0-D0B2-3EBE-BD0CB1225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63301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Incident Response Guide and Tabletop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FBAA8-1A0A-EE03-EF04-DED80F77F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2880"/>
            <a:ext cx="10515600" cy="47240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NIST Framework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(National Institute of Standards of Technology) outlines the need for an Incident Response Plan in the following areas: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Protect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PR.IP-9:  Response plans (Incident Response and Business Continuity) and recovery plans (Incident Recovery and Disaster Recovery) are in place and managed.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RS.AN-3:  Forensics are performed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RS.AN-4:  Incidents are categorized consistent with response plans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RS.CO-1:  Personnel know their roles and order of operations when a response is needed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 CO-2:  Incidents are reported consistent with established criteria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RS.CO-3  Information is shared consistent with response plans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RS.CO-4 Coordination with stakeholders occurs consistent with response plans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RS.MI-1  Incidents are contained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RS.MI-2 Incidents are mitigated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RS.RP-1 Response plan is executed during or after an incident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RS.IM-1  Response plans incorporate lessons learned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RS.IM-2 Response strategies are updated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Recover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RC.RP-1 Recovery plan is executed during or after a cybersecurity incident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Recover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RC.IM-2 Recovery strategies are updated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Recover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RC.CO-2 Reputation is repaired after an incident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Recover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RC.CO-1 Public relations are managed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Recover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RC.CO-3 Recovery activities are communicated to internal and external stakeholders as well as executive and management teams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Arial" panose="020B0604020202020204" pitchFamily="34" charset="0"/>
              </a:rPr>
              <a:t>Recover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RC.IM-1 Recovery plans incorporate lessons learned</a:t>
            </a: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0501986-3C4E-9AA8-1FF1-0407C9345A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38AD63-981A-66BB-8582-3AF1CDB21B53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163796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55D-BBC0-D0B2-3EBE-BD0CB1225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72800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Risk Management Guide, Tools &amp;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FBAA8-1A0A-EE03-EF04-DED80F77F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2881"/>
            <a:ext cx="10515600" cy="43192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NIST Framework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(National Institute of Standards of Technology) outlines the need for an Risk Management Plan in the following areas: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ID.GV-4: </a:t>
            </a:r>
            <a:r>
              <a:rPr lang="en-US" sz="1600" dirty="0">
                <a:latin typeface="Arial" panose="020B0604020202020204" pitchFamily="34" charset="0"/>
              </a:rPr>
              <a:t>Governance and risk management processes address cybersecurity risks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ID.RA-1: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Asset vulnerabilities are identified and documented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ID.RA-2: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Cyber threat intelligence is received from information sharing forums and sources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ID.RA-3: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Threats, both internal and external, are identified and documented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ID.RA-4: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Potential business impacts and likelihoods are identified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Identify ID.RA-5: </a:t>
            </a:r>
            <a:r>
              <a:rPr lang="en-US" sz="1600" b="0" i="0" u="none" strike="noStrike" dirty="0">
                <a:effectLst/>
                <a:latin typeface="Arial" panose="020B0604020202020204" pitchFamily="34" charset="0"/>
              </a:rPr>
              <a:t>Threats, vulnerabilities, likelihoods, and impacts are used to determine risk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 RA-6: </a:t>
            </a:r>
            <a:r>
              <a:rPr lang="en-US" sz="1600" dirty="0">
                <a:latin typeface="Arial" panose="020B0604020202020204" pitchFamily="34" charset="0"/>
              </a:rPr>
              <a:t>Risk responses are identified and prioritized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ID.RM-1: </a:t>
            </a:r>
            <a:r>
              <a:rPr lang="en-US" sz="1600" dirty="0">
                <a:latin typeface="Arial" panose="020B0604020202020204" pitchFamily="34" charset="0"/>
              </a:rPr>
              <a:t>Risk management processes are established, managed, and agreed to by organizational stakeholders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ID.RM-2: </a:t>
            </a:r>
            <a:r>
              <a:rPr lang="en-US" sz="1600" dirty="0">
                <a:latin typeface="Arial" panose="020B0604020202020204" pitchFamily="34" charset="0"/>
              </a:rPr>
              <a:t>Organizational risk tolerance is determined and clearly expressed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ID.RM-3: </a:t>
            </a:r>
            <a:r>
              <a:rPr lang="en-US" sz="1600" dirty="0">
                <a:latin typeface="Arial" panose="020B0604020202020204" pitchFamily="34" charset="0"/>
              </a:rPr>
              <a:t>The organization’s determination of risk tolerance is informed by its role in critical infrastructure and sector specific risk analysis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ID.SC-1: </a:t>
            </a:r>
            <a:r>
              <a:rPr lang="en-US" sz="1600" dirty="0">
                <a:latin typeface="Arial" panose="020B0604020202020204" pitchFamily="34" charset="0"/>
              </a:rPr>
              <a:t>Cyber supply chain risk management processes are identified, established, assessed, managed, and agreed to by organizational stakeholders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ID.SC-2: </a:t>
            </a:r>
            <a:r>
              <a:rPr lang="en-US" sz="1600" dirty="0">
                <a:latin typeface="Arial" panose="020B0604020202020204" pitchFamily="34" charset="0"/>
              </a:rPr>
              <a:t>Suppliers and third-party partners of information systems, components, and services are identified, prioritized, and assessed using a cyber supply chain risk assessment process </a:t>
            </a:r>
          </a:p>
          <a:p>
            <a:pPr marL="341313" indent="-341313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Identify ID.SC-3: </a:t>
            </a:r>
            <a:r>
              <a:rPr lang="en-US" sz="1600" dirty="0">
                <a:latin typeface="Arial" panose="020B0604020202020204" pitchFamily="34" charset="0"/>
              </a:rPr>
              <a:t>Contracts with suppliers and third-party partners are used to implement appropriate measures designed to meet the objectives of an organization’s cybersecurity program and Cyber Supply Chain Risk Management Plan.</a:t>
            </a:r>
          </a:p>
          <a:p>
            <a:pPr marL="628650" indent="-400050"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600" b="0" i="0" u="none" strike="noStrike" dirty="0">
              <a:solidFill>
                <a:srgbClr val="00B05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84287F23-B37F-9AD4-731C-868C562413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5F0CF6-1C62-AF7D-5F24-AFDA7295F640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493259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55D-BBC0-D0B2-3EBE-BD0CB1225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Calibri"/>
                <a:cs typeface="Calibri"/>
              </a:rPr>
              <a:t>Vulnerability Management Detection &amp;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FBAA8-1A0A-EE03-EF04-DED80F77F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2880"/>
            <a:ext cx="10515600" cy="47240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NIST Framework</a:t>
            </a:r>
            <a:r>
              <a:rPr lang="en-US" sz="1800" b="0" i="0" u="sng" strike="noStrike" dirty="0">
                <a:solidFill>
                  <a:srgbClr val="1155CC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(National Institute of Standards of Technology) outlines the need for an Risk Management Plan in the following areas: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Protect </a:t>
            </a:r>
            <a:r>
              <a:rPr lang="en-US" sz="1600" dirty="0" err="1">
                <a:solidFill>
                  <a:srgbClr val="00B050"/>
                </a:solidFill>
                <a:latin typeface="Arial" panose="020B0604020202020204" pitchFamily="34" charset="0"/>
              </a:rPr>
              <a:t>Protect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sz="1600" dirty="0" err="1">
                <a:solidFill>
                  <a:srgbClr val="00B050"/>
                </a:solidFill>
                <a:latin typeface="Arial" panose="020B0604020202020204" pitchFamily="34" charset="0"/>
              </a:rPr>
              <a:t>Protect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 PR.IP-12: </a:t>
            </a:r>
            <a:r>
              <a:rPr lang="en-US" sz="1600" dirty="0">
                <a:latin typeface="Arial" panose="020B0604020202020204" pitchFamily="34" charset="0"/>
              </a:rPr>
              <a:t>A vulnerability management plan is developed and implemented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Detect DE.AE-1: </a:t>
            </a:r>
            <a:r>
              <a:rPr lang="en-US" sz="1600" dirty="0">
                <a:latin typeface="Arial" panose="020B0604020202020204" pitchFamily="34" charset="0"/>
              </a:rPr>
              <a:t>A baseline of network operations and expected data flows for users and systems is established and managed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Detect DE.AE-2: </a:t>
            </a:r>
            <a:r>
              <a:rPr lang="en-US" sz="1600" dirty="0">
                <a:latin typeface="Arial" panose="020B0604020202020204" pitchFamily="34" charset="0"/>
              </a:rPr>
              <a:t>Detected events are analyzed to understand attack targets and methods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Detect DE.AE-3: </a:t>
            </a:r>
            <a:r>
              <a:rPr lang="en-US" sz="1600" dirty="0">
                <a:latin typeface="Arial" panose="020B0604020202020204" pitchFamily="34" charset="0"/>
              </a:rPr>
              <a:t>Event data are collected and correlated from multiple sources and sensors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Detect DE.AE-4: </a:t>
            </a:r>
            <a:r>
              <a:rPr lang="en-US" sz="1600" dirty="0">
                <a:latin typeface="Arial" panose="020B0604020202020204" pitchFamily="34" charset="0"/>
              </a:rPr>
              <a:t>Impact of events is determined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Detect DE.AE-5: </a:t>
            </a:r>
            <a:r>
              <a:rPr lang="en-US" sz="1600" dirty="0">
                <a:latin typeface="Arial" panose="020B0604020202020204" pitchFamily="34" charset="0"/>
              </a:rPr>
              <a:t>Incident alert thresholds are established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DE.CM-1: </a:t>
            </a:r>
            <a:r>
              <a:rPr lang="en-US" sz="1600" dirty="0">
                <a:latin typeface="Arial" panose="020B0604020202020204" pitchFamily="34" charset="0"/>
              </a:rPr>
              <a:t>The network is monitored to detect potential cybersecurity events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DE.CM-3: </a:t>
            </a:r>
            <a:r>
              <a:rPr lang="en-US" sz="1600" dirty="0">
                <a:latin typeface="Arial" panose="020B0604020202020204" pitchFamily="34" charset="0"/>
              </a:rPr>
              <a:t>Personnel activity is monitored to detect potential cybersecurity events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DE.CM-4: </a:t>
            </a:r>
            <a:r>
              <a:rPr lang="en-US" sz="1600" dirty="0">
                <a:latin typeface="Arial" panose="020B0604020202020204" pitchFamily="34" charset="0"/>
              </a:rPr>
              <a:t>Malicious code is detected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DE.CM-5: </a:t>
            </a:r>
            <a:r>
              <a:rPr lang="en-US" sz="1600" dirty="0">
                <a:latin typeface="Arial" panose="020B0604020202020204" pitchFamily="34" charset="0"/>
              </a:rPr>
              <a:t>Unauthorized mobile code is detected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DE.CM-6: </a:t>
            </a:r>
            <a:r>
              <a:rPr lang="en-US" sz="1600" dirty="0">
                <a:latin typeface="Arial" panose="020B0604020202020204" pitchFamily="34" charset="0"/>
              </a:rPr>
              <a:t>External service provider activity is monitored to detect potential cybersecurity events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DE.CM-7:: </a:t>
            </a:r>
            <a:r>
              <a:rPr lang="en-US" sz="1600" dirty="0">
                <a:latin typeface="Arial" panose="020B0604020202020204" pitchFamily="34" charset="0"/>
              </a:rPr>
              <a:t>Monitoring for unauthorized personnel, connections, devices, and software is performed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DE.CM-8:: </a:t>
            </a:r>
            <a:r>
              <a:rPr lang="en-US" sz="1600" dirty="0">
                <a:latin typeface="Arial" panose="020B0604020202020204" pitchFamily="34" charset="0"/>
              </a:rPr>
              <a:t>Vulnerability scans are performed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DE.DP-1:: </a:t>
            </a:r>
            <a:r>
              <a:rPr lang="en-US" sz="1600" dirty="0">
                <a:latin typeface="Arial" panose="020B0604020202020204" pitchFamily="34" charset="0"/>
              </a:rPr>
              <a:t>Roles and responsibilities for detection are well defined to ensure accountability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DE.DP-2:: </a:t>
            </a:r>
            <a:r>
              <a:rPr lang="en-US" sz="1600" dirty="0">
                <a:latin typeface="Arial" panose="020B0604020202020204" pitchFamily="34" charset="0"/>
              </a:rPr>
              <a:t>Detection activities comply with all applicable requirements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DE.DP-3:: </a:t>
            </a:r>
            <a:r>
              <a:rPr lang="en-US" sz="1600" dirty="0">
                <a:latin typeface="Arial" panose="020B0604020202020204" pitchFamily="34" charset="0"/>
              </a:rPr>
              <a:t>Detection processes are tested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DE.DP-4:: </a:t>
            </a:r>
            <a:r>
              <a:rPr lang="en-US" sz="1600" dirty="0">
                <a:latin typeface="Arial" panose="020B0604020202020204" pitchFamily="34" charset="0"/>
              </a:rPr>
              <a:t>Event detection information is communicated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Detect DE.DP-5:: </a:t>
            </a:r>
            <a:r>
              <a:rPr lang="en-US" sz="1600" dirty="0">
                <a:latin typeface="Arial" panose="020B0604020202020204" pitchFamily="34" charset="0"/>
              </a:rPr>
              <a:t>Detection processes are continuously improved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 RS.AN-1: </a:t>
            </a:r>
            <a:r>
              <a:rPr lang="en-US" sz="1600" i="0" u="none" strike="noStrike" dirty="0">
                <a:effectLst/>
                <a:latin typeface="Arial" panose="020B0604020202020204" pitchFamily="34" charset="0"/>
              </a:rPr>
              <a:t>Notifications from detection systems are investigated 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Respond RS.AN-2: </a:t>
            </a:r>
            <a:r>
              <a:rPr lang="en-US" sz="1600" dirty="0">
                <a:latin typeface="Arial" panose="020B0604020202020204" pitchFamily="34" charset="0"/>
              </a:rPr>
              <a:t>The impact of the incident is understood</a:t>
            </a:r>
          </a:p>
          <a:p>
            <a:pPr marL="341313" indent="-341313" fontAlgn="base">
              <a:spcBef>
                <a:spcPts val="0"/>
              </a:spcBef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</a:rPr>
              <a:t>Respond RA.AN-5: </a:t>
            </a:r>
            <a:r>
              <a:rPr lang="en-US" sz="1600" dirty="0">
                <a:latin typeface="Arial" panose="020B0604020202020204" pitchFamily="34" charset="0"/>
              </a:rPr>
              <a:t>Processes are established to receive, analyze and respond to vulnerabilities disclosed to the organization from internal and external sources (e.g. internal testing, security bulletins, or security researchers)</a:t>
            </a:r>
          </a:p>
          <a:p>
            <a:pPr marL="0" indent="0" fontAlgn="base">
              <a:spcBef>
                <a:spcPts val="0"/>
              </a:spcBef>
              <a:buNone/>
            </a:pPr>
            <a:endParaRPr lang="en-US" sz="1600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7A15DAD-FA36-AC8B-59A0-BC3764BF46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6D43EB-F975-6648-B900-5064B8AA7115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June 8,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3543784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530</TotalTime>
  <Words>2513</Words>
  <Application>Microsoft Office PowerPoint</Application>
  <PresentationFormat>Widescreen</PresentationFormat>
  <Paragraphs>252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The OhCR ‘Building a More Cyber Secure Ohio’  </vt:lpstr>
      <vt:lpstr>NIST Compliance Plan</vt:lpstr>
      <vt:lpstr>1. Education - OhCR NIST CSF Seminars</vt:lpstr>
      <vt:lpstr>2. OhCR Cybersecurity Assessment</vt:lpstr>
      <vt:lpstr>3. Education to Support the POAAM Execution</vt:lpstr>
      <vt:lpstr>4. Internal Audit Schedule</vt:lpstr>
      <vt:lpstr>Incident Response Guide and Tabletop Exercise</vt:lpstr>
      <vt:lpstr>Risk Management Guide, Tools &amp; Assessment</vt:lpstr>
      <vt:lpstr>Vulnerability Management Detection &amp; Analysis</vt:lpstr>
      <vt:lpstr>Organization, Third Party Access Control, &amp; Training Exercise</vt:lpstr>
      <vt:lpstr>Organization, Third Party Access Control, &amp; Training Exercise (cont.)</vt:lpstr>
      <vt:lpstr>Network Systems Control Exercise</vt:lpstr>
      <vt:lpstr>Network Systems Control Exercise (cont.)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CoSN Learn21 Outline</dc:title>
  <dc:creator>Charles Robbins</dc:creator>
  <cp:lastModifiedBy>Charles Robbins</cp:lastModifiedBy>
  <cp:revision>5</cp:revision>
  <dcterms:created xsi:type="dcterms:W3CDTF">2022-10-30T19:24:51Z</dcterms:created>
  <dcterms:modified xsi:type="dcterms:W3CDTF">2023-06-28T18:21:16Z</dcterms:modified>
</cp:coreProperties>
</file>